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Helvetica Neue"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179">
          <p15:clr>
            <a:srgbClr val="747775"/>
          </p15:clr>
        </p15:guide>
        <p15:guide id="2" orient="horz" pos="2409">
          <p15:clr>
            <a:srgbClr val="747775"/>
          </p15:clr>
        </p15:guide>
        <p15:guide id="3" orient="horz" pos="3639">
          <p15:clr>
            <a:srgbClr val="747775"/>
          </p15:clr>
        </p15:guide>
        <p15:guide id="4" orient="horz" pos="4871">
          <p15:clr>
            <a:srgbClr val="747775"/>
          </p15:clr>
        </p15:guide>
        <p15:guide id="5" pos="4173">
          <p15:clr>
            <a:srgbClr val="747775"/>
          </p15:clr>
        </p15:guide>
        <p15:guide id="6" orient="horz" pos="6005">
          <p15:clr>
            <a:srgbClr val="747775"/>
          </p15:clr>
        </p15:guide>
        <p15:guide id="7" pos="2366">
          <p15:clr>
            <a:srgbClr val="747775"/>
          </p15:clr>
        </p15:guide>
        <p15:guide id="8" pos="5970">
          <p15:clr>
            <a:srgbClr val="747775"/>
          </p15:clr>
        </p15:guide>
        <p15:guide id="9" pos="779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120"/>
      </p:cViewPr>
      <p:guideLst>
        <p:guide orient="horz" pos="1179"/>
        <p:guide orient="horz" pos="2409"/>
        <p:guide orient="horz" pos="3639"/>
        <p:guide orient="horz" pos="4871"/>
        <p:guide pos="4173"/>
        <p:guide orient="horz" pos="6005"/>
        <p:guide pos="2366"/>
        <p:guide pos="5970"/>
        <p:guide pos="77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 Heuveln, Jessica" userId="bad32e39-09af-4725-885b-bfc8630c90a6" providerId="ADAL" clId="{2F56CE97-75F9-4DE9-BE19-68434CE6ADF1}"/>
    <pc:docChg chg="custSel modSld">
      <pc:chgData name="Van Heuveln, Jessica" userId="bad32e39-09af-4725-885b-bfc8630c90a6" providerId="ADAL" clId="{2F56CE97-75F9-4DE9-BE19-68434CE6ADF1}" dt="2026-09-25T00:10:43.444" v="1" actId="478"/>
      <pc:docMkLst>
        <pc:docMk/>
      </pc:docMkLst>
      <pc:sldChg chg="delSp modSp mod">
        <pc:chgData name="Van Heuveln, Jessica" userId="bad32e39-09af-4725-885b-bfc8630c90a6" providerId="ADAL" clId="{2F56CE97-75F9-4DE9-BE19-68434CE6ADF1}" dt="2026-09-25T00:10:43.444" v="1" actId="478"/>
        <pc:sldMkLst>
          <pc:docMk/>
          <pc:sldMk cId="0" sldId="261"/>
        </pc:sldMkLst>
        <pc:cxnChg chg="del mod">
          <ac:chgData name="Van Heuveln, Jessica" userId="bad32e39-09af-4725-885b-bfc8630c90a6" providerId="ADAL" clId="{2F56CE97-75F9-4DE9-BE19-68434CE6ADF1}" dt="2026-09-25T00:10:41.307" v="0" actId="478"/>
          <ac:cxnSpMkLst>
            <pc:docMk/>
            <pc:sldMk cId="0" sldId="261"/>
            <ac:cxnSpMk id="115" creationId="{00000000-0000-0000-0000-000000000000}"/>
          </ac:cxnSpMkLst>
        </pc:cxnChg>
        <pc:cxnChg chg="del mod">
          <ac:chgData name="Van Heuveln, Jessica" userId="bad32e39-09af-4725-885b-bfc8630c90a6" providerId="ADAL" clId="{2F56CE97-75F9-4DE9-BE19-68434CE6ADF1}" dt="2026-09-25T00:10:43.444" v="1" actId="478"/>
          <ac:cxnSpMkLst>
            <pc:docMk/>
            <pc:sldMk cId="0" sldId="261"/>
            <ac:cxnSpMk id="116"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b3549b084e_0_3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b3549b084e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b72e8cf62d_0_3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b72e8cf62d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bcda07e29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bcda07e29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72e8cf62d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b72e8cf62d_0_4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bcda07e29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bcda07e29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bcda07e29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bcda07e29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bcda07e29_1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3fbcda07e29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fbcda07e29_1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fbcda07e29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bcda07e29_1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fbcda07e29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bcda07e29_1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bcda07e29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ogo only top right"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16217199" y="590046"/>
            <a:ext cx="1454577" cy="414074"/>
          </a:xfrm>
          <a:prstGeom prst="rect">
            <a:avLst/>
          </a:prstGeom>
          <a:noFill/>
          <a:ln>
            <a:noFill/>
          </a:ln>
        </p:spPr>
      </p:pic>
      <p:pic>
        <p:nvPicPr>
          <p:cNvPr id="11" name="Google Shape;11;p2"/>
          <p:cNvPicPr preferRelativeResize="0"/>
          <p:nvPr/>
        </p:nvPicPr>
        <p:blipFill>
          <a:blip r:embed="rId3">
            <a:alphaModFix/>
          </a:blip>
          <a:stretch>
            <a:fillRect/>
          </a:stretch>
        </p:blipFill>
        <p:spPr>
          <a:xfrm rot="-5400000">
            <a:off x="9080799" y="1077050"/>
            <a:ext cx="129150" cy="18290749"/>
          </a:xfrm>
          <a:prstGeom prst="rect">
            <a:avLst/>
          </a:prstGeom>
          <a:noFill/>
          <a:ln>
            <a:noFill/>
          </a:ln>
        </p:spPr>
      </p:pic>
    </p:spTree>
  </p:cSld>
  <p:clrMapOvr>
    <a:masterClrMapping/>
  </p:clrMapOvr>
  <p:extLst>
    <p:ext uri="{DCECCB84-F9BA-43D5-87BE-67443E8EF086}">
      <p15:sldGuideLst xmlns:p15="http://schemas.microsoft.com/office/powerpoint/2012/main">
        <p15:guide id="1" pos="10944">
          <p15:clr>
            <a:srgbClr val="E46962"/>
          </p15:clr>
        </p15:guide>
        <p15:guide id="2" pos="576">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ogo only top left">
  <p:cSld name="TITLE_1">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914399" y="590046"/>
            <a:ext cx="1454577" cy="414074"/>
          </a:xfrm>
          <a:prstGeom prst="rect">
            <a:avLst/>
          </a:prstGeom>
          <a:noFill/>
          <a:ln>
            <a:noFill/>
          </a:ln>
        </p:spPr>
      </p:pic>
      <p:pic>
        <p:nvPicPr>
          <p:cNvPr id="14" name="Google Shape;14;p3"/>
          <p:cNvPicPr preferRelativeResize="0"/>
          <p:nvPr/>
        </p:nvPicPr>
        <p:blipFill>
          <a:blip r:embed="rId3">
            <a:alphaModFix/>
          </a:blip>
          <a:stretch>
            <a:fillRect/>
          </a:stretch>
        </p:blipFill>
        <p:spPr>
          <a:xfrm rot="-5400000">
            <a:off x="9080799" y="1077050"/>
            <a:ext cx="129150" cy="18290749"/>
          </a:xfrm>
          <a:prstGeom prst="rect">
            <a:avLst/>
          </a:prstGeom>
          <a:noFill/>
          <a:ln>
            <a:noFill/>
          </a:ln>
        </p:spPr>
      </p:pic>
    </p:spTree>
  </p:cSld>
  <p:clrMapOvr>
    <a:masterClrMapping/>
  </p:clrMapOvr>
  <p:extLst>
    <p:ext uri="{DCECCB84-F9BA-43D5-87BE-67443E8EF086}">
      <p15:sldGuideLst xmlns:p15="http://schemas.microsoft.com/office/powerpoint/2012/main">
        <p15:guide id="1" pos="10944">
          <p15:clr>
            <a:srgbClr val="E46962"/>
          </p15:clr>
        </p15:guide>
        <p15:guide id="2" pos="576">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 logo only top left">
  <p:cSld name="TITLE_1_1">
    <p:spTree>
      <p:nvGrpSpPr>
        <p:cNvPr id="1" name="Shape 15"/>
        <p:cNvGrpSpPr/>
        <p:nvPr/>
      </p:nvGrpSpPr>
      <p:grpSpPr>
        <a:xfrm>
          <a:off x="0" y="0"/>
          <a:ext cx="0" cy="0"/>
          <a:chOff x="0" y="0"/>
          <a:chExt cx="0" cy="0"/>
        </a:xfrm>
      </p:grpSpPr>
      <p:pic>
        <p:nvPicPr>
          <p:cNvPr id="16" name="Google Shape;16;p4"/>
          <p:cNvPicPr preferRelativeResize="0"/>
          <p:nvPr/>
        </p:nvPicPr>
        <p:blipFill>
          <a:blip r:embed="rId2">
            <a:alphaModFix/>
          </a:blip>
          <a:stretch>
            <a:fillRect/>
          </a:stretch>
        </p:blipFill>
        <p:spPr>
          <a:xfrm>
            <a:off x="914399" y="590046"/>
            <a:ext cx="1454577" cy="414074"/>
          </a:xfrm>
          <a:prstGeom prst="rect">
            <a:avLst/>
          </a:prstGeom>
          <a:noFill/>
          <a:ln>
            <a:noFill/>
          </a:ln>
        </p:spPr>
      </p:pic>
    </p:spTree>
  </p:cSld>
  <p:clrMapOvr>
    <a:masterClrMapping/>
  </p:clrMapOvr>
  <p:extLst>
    <p:ext uri="{DCECCB84-F9BA-43D5-87BE-67443E8EF086}">
      <p15:sldGuideLst xmlns:p15="http://schemas.microsoft.com/office/powerpoint/2012/main">
        <p15:guide id="1" pos="10944">
          <p15:clr>
            <a:srgbClr val="E46962"/>
          </p15:clr>
        </p15:guide>
        <p15:guide id="2" pos="576">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 logo left column">
  <p:cSld name="TITLE_1_1_1">
    <p:spTree>
      <p:nvGrpSpPr>
        <p:cNvPr id="1" name="Shape 17"/>
        <p:cNvGrpSpPr/>
        <p:nvPr/>
      </p:nvGrpSpPr>
      <p:grpSpPr>
        <a:xfrm>
          <a:off x="0" y="0"/>
          <a:ext cx="0" cy="0"/>
          <a:chOff x="0" y="0"/>
          <a:chExt cx="0" cy="0"/>
        </a:xfrm>
      </p:grpSpPr>
      <p:pic>
        <p:nvPicPr>
          <p:cNvPr id="18" name="Google Shape;18;p5"/>
          <p:cNvPicPr preferRelativeResize="0"/>
          <p:nvPr/>
        </p:nvPicPr>
        <p:blipFill>
          <a:blip r:embed="rId2">
            <a:alphaModFix/>
          </a:blip>
          <a:stretch>
            <a:fillRect/>
          </a:stretch>
        </p:blipFill>
        <p:spPr>
          <a:xfrm>
            <a:off x="914399" y="590046"/>
            <a:ext cx="1454577" cy="414074"/>
          </a:xfrm>
          <a:prstGeom prst="rect">
            <a:avLst/>
          </a:prstGeom>
          <a:noFill/>
          <a:ln>
            <a:noFill/>
          </a:ln>
        </p:spPr>
      </p:pic>
    </p:spTree>
  </p:cSld>
  <p:clrMapOvr>
    <a:masterClrMapping/>
  </p:clrMapOvr>
  <p:extLst>
    <p:ext uri="{DCECCB84-F9BA-43D5-87BE-67443E8EF086}">
      <p15:sldGuideLst xmlns:p15="http://schemas.microsoft.com/office/powerpoint/2012/main">
        <p15:guide id="1" pos="10944">
          <p15:clr>
            <a:srgbClr val="E46962"/>
          </p15:clr>
        </p15:guide>
        <p15:guide id="2" pos="576">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ide band black gradient">
  <p:cSld name="CUSTOM_15">
    <p:bg>
      <p:bgPr>
        <a:solidFill>
          <a:schemeClr val="lt1"/>
        </a:solidFill>
        <a:effectLst/>
      </p:bgPr>
    </p:bg>
    <p:spTree>
      <p:nvGrpSpPr>
        <p:cNvPr id="1" name="Shape 20"/>
        <p:cNvGrpSpPr/>
        <p:nvPr/>
      </p:nvGrpSpPr>
      <p:grpSpPr>
        <a:xfrm>
          <a:off x="0" y="0"/>
          <a:ext cx="0" cy="0"/>
          <a:chOff x="0" y="0"/>
          <a:chExt cx="0" cy="0"/>
        </a:xfrm>
      </p:grpSpPr>
      <p:pic>
        <p:nvPicPr>
          <p:cNvPr id="21" name="Google Shape;21;p7"/>
          <p:cNvPicPr preferRelativeResize="0"/>
          <p:nvPr/>
        </p:nvPicPr>
        <p:blipFill rotWithShape="1">
          <a:blip r:embed="rId2">
            <a:alphaModFix/>
          </a:blip>
          <a:srcRect b="26820"/>
          <a:stretch/>
        </p:blipFill>
        <p:spPr>
          <a:xfrm>
            <a:off x="-145800" y="407700"/>
            <a:ext cx="6480600" cy="9471600"/>
          </a:xfrm>
          <a:prstGeom prst="roundRect">
            <a:avLst>
              <a:gd name="adj" fmla="val 1148"/>
            </a:avLst>
          </a:prstGeom>
          <a:noFill/>
          <a:ln>
            <a:noFill/>
          </a:ln>
        </p:spPr>
      </p:pic>
      <p:pic>
        <p:nvPicPr>
          <p:cNvPr id="22" name="Google Shape;22;p7"/>
          <p:cNvPicPr preferRelativeResize="0"/>
          <p:nvPr/>
        </p:nvPicPr>
        <p:blipFill>
          <a:blip r:embed="rId3">
            <a:alphaModFix/>
          </a:blip>
          <a:stretch>
            <a:fillRect/>
          </a:stretch>
        </p:blipFill>
        <p:spPr>
          <a:xfrm>
            <a:off x="914388" y="83272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xm gradient opt1">
  <p:cSld name="CUSTOM_15_1">
    <p:bg>
      <p:bgPr>
        <a:solidFill>
          <a:schemeClr val="lt1"/>
        </a:solidFill>
        <a:effectLst/>
      </p:bgPr>
    </p:bg>
    <p:spTree>
      <p:nvGrpSpPr>
        <p:cNvPr id="1" name="Shape 23"/>
        <p:cNvGrpSpPr/>
        <p:nvPr/>
      </p:nvGrpSpPr>
      <p:grpSpPr>
        <a:xfrm>
          <a:off x="0" y="0"/>
          <a:ext cx="0" cy="0"/>
          <a:chOff x="0" y="0"/>
          <a:chExt cx="0" cy="0"/>
        </a:xfrm>
      </p:grpSpPr>
      <p:pic>
        <p:nvPicPr>
          <p:cNvPr id="24" name="Google Shape;24;p8"/>
          <p:cNvPicPr preferRelativeResize="0"/>
          <p:nvPr/>
        </p:nvPicPr>
        <p:blipFill>
          <a:blip r:embed="rId2">
            <a:alphaModFix/>
          </a:blip>
          <a:stretch>
            <a:fillRect/>
          </a:stretch>
        </p:blipFill>
        <p:spPr>
          <a:xfrm>
            <a:off x="0" y="0"/>
            <a:ext cx="18288000" cy="10287000"/>
          </a:xfrm>
          <a:prstGeom prst="rect">
            <a:avLst/>
          </a:prstGeom>
          <a:noFill/>
          <a:ln>
            <a:noFill/>
          </a:ln>
        </p:spPr>
      </p:pic>
      <p:pic>
        <p:nvPicPr>
          <p:cNvPr id="25" name="Google Shape;25;p8"/>
          <p:cNvPicPr preferRelativeResize="0"/>
          <p:nvPr/>
        </p:nvPicPr>
        <p:blipFill>
          <a:blip r:embed="rId3">
            <a:alphaModFix/>
          </a:blip>
          <a:stretch>
            <a:fillRect/>
          </a:stretch>
        </p:blipFill>
        <p:spPr>
          <a:xfrm>
            <a:off x="16217530"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xm gradient opt2">
  <p:cSld name="CUSTOM_15_1_2">
    <p:bg>
      <p:bgPr>
        <a:solidFill>
          <a:schemeClr val="lt1"/>
        </a:solidFill>
        <a:effectLst/>
      </p:bgPr>
    </p:bg>
    <p:spTree>
      <p:nvGrpSpPr>
        <p:cNvPr id="1" name="Shape 26"/>
        <p:cNvGrpSpPr/>
        <p:nvPr/>
      </p:nvGrpSpPr>
      <p:grpSpPr>
        <a:xfrm>
          <a:off x="0" y="0"/>
          <a:ext cx="0" cy="0"/>
          <a:chOff x="0" y="0"/>
          <a:chExt cx="0" cy="0"/>
        </a:xfrm>
      </p:grpSpPr>
      <p:pic>
        <p:nvPicPr>
          <p:cNvPr id="27" name="Google Shape;27;p9"/>
          <p:cNvPicPr preferRelativeResize="0"/>
          <p:nvPr/>
        </p:nvPicPr>
        <p:blipFill>
          <a:blip r:embed="rId2">
            <a:alphaModFix/>
          </a:blip>
          <a:stretch>
            <a:fillRect/>
          </a:stretch>
        </p:blipFill>
        <p:spPr>
          <a:xfrm>
            <a:off x="0" y="0"/>
            <a:ext cx="18288000" cy="10287000"/>
          </a:xfrm>
          <a:prstGeom prst="rect">
            <a:avLst/>
          </a:prstGeom>
          <a:noFill/>
          <a:ln>
            <a:noFill/>
          </a:ln>
        </p:spPr>
      </p:pic>
      <p:pic>
        <p:nvPicPr>
          <p:cNvPr id="28" name="Google Shape;28;p9"/>
          <p:cNvPicPr preferRelativeResize="0"/>
          <p:nvPr/>
        </p:nvPicPr>
        <p:blipFill>
          <a:blip r:embed="rId3">
            <a:alphaModFix amt="10000"/>
          </a:blip>
          <a:stretch>
            <a:fillRect/>
          </a:stretch>
        </p:blipFill>
        <p:spPr>
          <a:xfrm>
            <a:off x="6704475" y="-1132525"/>
            <a:ext cx="12997228" cy="12470499"/>
          </a:xfrm>
          <a:prstGeom prst="rect">
            <a:avLst/>
          </a:prstGeom>
          <a:noFill/>
          <a:ln>
            <a:noFill/>
          </a:ln>
        </p:spPr>
      </p:pic>
      <p:pic>
        <p:nvPicPr>
          <p:cNvPr id="29" name="Google Shape;29;p9"/>
          <p:cNvPicPr preferRelativeResize="0"/>
          <p:nvPr/>
        </p:nvPicPr>
        <p:blipFill>
          <a:blip r:embed="rId4">
            <a:alphaModFix/>
          </a:blip>
          <a:stretch>
            <a:fillRect/>
          </a:stretch>
        </p:blipFill>
        <p:spPr>
          <a:xfrm>
            <a:off x="16217530"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hort top band opt1">
  <p:cSld name="CUSTOM_15_1_2_1">
    <p:bg>
      <p:bgPr>
        <a:solidFill>
          <a:schemeClr val="lt1"/>
        </a:solidFill>
        <a:effectLst/>
      </p:bgPr>
    </p:bg>
    <p:spTree>
      <p:nvGrpSpPr>
        <p:cNvPr id="1" name="Shape 30"/>
        <p:cNvGrpSpPr/>
        <p:nvPr/>
      </p:nvGrpSpPr>
      <p:grpSpPr>
        <a:xfrm>
          <a:off x="0" y="0"/>
          <a:ext cx="0" cy="0"/>
          <a:chOff x="0" y="0"/>
          <a:chExt cx="0" cy="0"/>
        </a:xfrm>
      </p:grpSpPr>
      <p:pic>
        <p:nvPicPr>
          <p:cNvPr id="31" name="Google Shape;31;p10"/>
          <p:cNvPicPr preferRelativeResize="0"/>
          <p:nvPr/>
        </p:nvPicPr>
        <p:blipFill rotWithShape="1">
          <a:blip r:embed="rId2">
            <a:alphaModFix/>
          </a:blip>
          <a:srcRect b="59736"/>
          <a:stretch/>
        </p:blipFill>
        <p:spPr>
          <a:xfrm>
            <a:off x="384375" y="-258300"/>
            <a:ext cx="17519400" cy="4245900"/>
          </a:xfrm>
          <a:prstGeom prst="roundRect">
            <a:avLst>
              <a:gd name="adj" fmla="val 1777"/>
            </a:avLst>
          </a:prstGeom>
          <a:noFill/>
          <a:ln>
            <a:noFill/>
          </a:ln>
        </p:spPr>
      </p:pic>
      <p:pic>
        <p:nvPicPr>
          <p:cNvPr id="32" name="Google Shape;32;p10"/>
          <p:cNvPicPr preferRelativeResize="0"/>
          <p:nvPr/>
        </p:nvPicPr>
        <p:blipFill rotWithShape="1">
          <a:blip r:embed="rId3">
            <a:alphaModFix amt="10000"/>
          </a:blip>
          <a:srcRect b="45498"/>
          <a:stretch/>
        </p:blipFill>
        <p:spPr>
          <a:xfrm>
            <a:off x="9209700" y="-1051075"/>
            <a:ext cx="9635374" cy="5038673"/>
          </a:xfrm>
          <a:prstGeom prst="rect">
            <a:avLst/>
          </a:prstGeom>
          <a:noFill/>
          <a:ln>
            <a:noFill/>
          </a:ln>
        </p:spPr>
      </p:pic>
      <p:pic>
        <p:nvPicPr>
          <p:cNvPr id="33" name="Google Shape;33;p10"/>
          <p:cNvPicPr preferRelativeResize="0"/>
          <p:nvPr/>
        </p:nvPicPr>
        <p:blipFill>
          <a:blip r:embed="rId4">
            <a:alphaModFix/>
          </a:blip>
          <a:stretch>
            <a:fillRect/>
          </a:stretch>
        </p:blipFill>
        <p:spPr>
          <a:xfrm>
            <a:off x="15906902" y="5140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hort top band opt2">
  <p:cSld name="CUSTOM_15_1_2_1_2">
    <p:bg>
      <p:bgPr>
        <a:solidFill>
          <a:schemeClr val="lt1"/>
        </a:solidFill>
        <a:effectLst/>
      </p:bgPr>
    </p:bg>
    <p:spTree>
      <p:nvGrpSpPr>
        <p:cNvPr id="1" name="Shape 34"/>
        <p:cNvGrpSpPr/>
        <p:nvPr/>
      </p:nvGrpSpPr>
      <p:grpSpPr>
        <a:xfrm>
          <a:off x="0" y="0"/>
          <a:ext cx="0" cy="0"/>
          <a:chOff x="0" y="0"/>
          <a:chExt cx="0" cy="0"/>
        </a:xfrm>
      </p:grpSpPr>
      <p:pic>
        <p:nvPicPr>
          <p:cNvPr id="35" name="Google Shape;35;p11"/>
          <p:cNvPicPr preferRelativeResize="0"/>
          <p:nvPr/>
        </p:nvPicPr>
        <p:blipFill rotWithShape="1">
          <a:blip r:embed="rId2">
            <a:alphaModFix/>
          </a:blip>
          <a:srcRect b="59736"/>
          <a:stretch/>
        </p:blipFill>
        <p:spPr>
          <a:xfrm>
            <a:off x="384375" y="-258300"/>
            <a:ext cx="17519400" cy="4245900"/>
          </a:xfrm>
          <a:prstGeom prst="roundRect">
            <a:avLst>
              <a:gd name="adj" fmla="val 1777"/>
            </a:avLst>
          </a:prstGeom>
          <a:noFill/>
          <a:ln>
            <a:noFill/>
          </a:ln>
        </p:spPr>
      </p:pic>
      <p:pic>
        <p:nvPicPr>
          <p:cNvPr id="36" name="Google Shape;36;p11"/>
          <p:cNvPicPr preferRelativeResize="0"/>
          <p:nvPr/>
        </p:nvPicPr>
        <p:blipFill>
          <a:blip r:embed="rId3">
            <a:alphaModFix/>
          </a:blip>
          <a:stretch>
            <a:fillRect/>
          </a:stretch>
        </p:blipFill>
        <p:spPr>
          <a:xfrm>
            <a:off x="15906902" y="5140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hort top band headline">
  <p:cSld name="CUSTOM_15_1_2_1_2_1">
    <p:bg>
      <p:bgPr>
        <a:solidFill>
          <a:schemeClr val="lt1"/>
        </a:solidFill>
        <a:effectLst/>
      </p:bgPr>
    </p:bg>
    <p:spTree>
      <p:nvGrpSpPr>
        <p:cNvPr id="1" name="Shape 37"/>
        <p:cNvGrpSpPr/>
        <p:nvPr/>
      </p:nvGrpSpPr>
      <p:grpSpPr>
        <a:xfrm>
          <a:off x="0" y="0"/>
          <a:ext cx="0" cy="0"/>
          <a:chOff x="0" y="0"/>
          <a:chExt cx="0" cy="0"/>
        </a:xfrm>
      </p:grpSpPr>
      <p:pic>
        <p:nvPicPr>
          <p:cNvPr id="38" name="Google Shape;38;p12"/>
          <p:cNvPicPr preferRelativeResize="0"/>
          <p:nvPr/>
        </p:nvPicPr>
        <p:blipFill rotWithShape="1">
          <a:blip r:embed="rId2">
            <a:alphaModFix/>
          </a:blip>
          <a:srcRect b="59736"/>
          <a:stretch/>
        </p:blipFill>
        <p:spPr>
          <a:xfrm>
            <a:off x="384375" y="-280153"/>
            <a:ext cx="17519400" cy="3123900"/>
          </a:xfrm>
          <a:prstGeom prst="roundRect">
            <a:avLst>
              <a:gd name="adj" fmla="val 2941"/>
            </a:avLst>
          </a:prstGeom>
          <a:noFill/>
          <a:ln>
            <a:noFill/>
          </a:ln>
        </p:spPr>
      </p:pic>
      <p:pic>
        <p:nvPicPr>
          <p:cNvPr id="39" name="Google Shape;39;p12"/>
          <p:cNvPicPr preferRelativeResize="0"/>
          <p:nvPr/>
        </p:nvPicPr>
        <p:blipFill>
          <a:blip r:embed="rId3">
            <a:alphaModFix/>
          </a:blip>
          <a:stretch>
            <a:fillRect/>
          </a:stretch>
        </p:blipFill>
        <p:spPr>
          <a:xfrm>
            <a:off x="15906902" y="5140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ll top band opt1">
  <p:cSld name="CUSTOM_15_1_2_1_1">
    <p:bg>
      <p:bgPr>
        <a:solidFill>
          <a:schemeClr val="lt1"/>
        </a:solidFill>
        <a:effectLst/>
      </p:bgPr>
    </p:bg>
    <p:spTree>
      <p:nvGrpSpPr>
        <p:cNvPr id="1" name="Shape 40"/>
        <p:cNvGrpSpPr/>
        <p:nvPr/>
      </p:nvGrpSpPr>
      <p:grpSpPr>
        <a:xfrm>
          <a:off x="0" y="0"/>
          <a:ext cx="0" cy="0"/>
          <a:chOff x="0" y="0"/>
          <a:chExt cx="0" cy="0"/>
        </a:xfrm>
      </p:grpSpPr>
      <p:pic>
        <p:nvPicPr>
          <p:cNvPr id="41" name="Google Shape;41;p13"/>
          <p:cNvPicPr preferRelativeResize="0"/>
          <p:nvPr/>
        </p:nvPicPr>
        <p:blipFill rotWithShape="1">
          <a:blip r:embed="rId2">
            <a:alphaModFix/>
          </a:blip>
          <a:srcRect b="26820"/>
          <a:stretch/>
        </p:blipFill>
        <p:spPr>
          <a:xfrm>
            <a:off x="384375" y="-258300"/>
            <a:ext cx="17519400" cy="7716900"/>
          </a:xfrm>
          <a:prstGeom prst="roundRect">
            <a:avLst>
              <a:gd name="adj" fmla="val 1148"/>
            </a:avLst>
          </a:prstGeom>
          <a:noFill/>
          <a:ln>
            <a:noFill/>
          </a:ln>
        </p:spPr>
      </p:pic>
      <p:pic>
        <p:nvPicPr>
          <p:cNvPr id="42" name="Google Shape;42;p13"/>
          <p:cNvPicPr preferRelativeResize="0"/>
          <p:nvPr/>
        </p:nvPicPr>
        <p:blipFill>
          <a:blip r:embed="rId3">
            <a:alphaModFix amt="10000"/>
          </a:blip>
          <a:stretch>
            <a:fillRect/>
          </a:stretch>
        </p:blipFill>
        <p:spPr>
          <a:xfrm>
            <a:off x="9209700" y="-1051075"/>
            <a:ext cx="9635374" cy="9244898"/>
          </a:xfrm>
          <a:prstGeom prst="rect">
            <a:avLst/>
          </a:prstGeom>
          <a:noFill/>
          <a:ln>
            <a:noFill/>
          </a:ln>
        </p:spPr>
      </p:pic>
      <p:pic>
        <p:nvPicPr>
          <p:cNvPr id="43" name="Google Shape;43;p13"/>
          <p:cNvPicPr preferRelativeResize="0"/>
          <p:nvPr/>
        </p:nvPicPr>
        <p:blipFill>
          <a:blip r:embed="rId4">
            <a:alphaModFix/>
          </a:blip>
          <a:stretch>
            <a:fillRect/>
          </a:stretch>
        </p:blipFill>
        <p:spPr>
          <a:xfrm>
            <a:off x="15906902"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ll top band opt2">
  <p:cSld name="CUSTOM_15_1_2_1_1_1">
    <p:bg>
      <p:bgPr>
        <a:solidFill>
          <a:schemeClr val="lt1"/>
        </a:solidFill>
        <a:effectLst/>
      </p:bgPr>
    </p:bg>
    <p:spTree>
      <p:nvGrpSpPr>
        <p:cNvPr id="1" name="Shape 44"/>
        <p:cNvGrpSpPr/>
        <p:nvPr/>
      </p:nvGrpSpPr>
      <p:grpSpPr>
        <a:xfrm>
          <a:off x="0" y="0"/>
          <a:ext cx="0" cy="0"/>
          <a:chOff x="0" y="0"/>
          <a:chExt cx="0" cy="0"/>
        </a:xfrm>
      </p:grpSpPr>
      <p:pic>
        <p:nvPicPr>
          <p:cNvPr id="45" name="Google Shape;45;p14"/>
          <p:cNvPicPr preferRelativeResize="0"/>
          <p:nvPr/>
        </p:nvPicPr>
        <p:blipFill rotWithShape="1">
          <a:blip r:embed="rId2">
            <a:alphaModFix/>
          </a:blip>
          <a:srcRect b="26820"/>
          <a:stretch/>
        </p:blipFill>
        <p:spPr>
          <a:xfrm>
            <a:off x="384375" y="-258300"/>
            <a:ext cx="17519400" cy="7716900"/>
          </a:xfrm>
          <a:prstGeom prst="roundRect">
            <a:avLst>
              <a:gd name="adj" fmla="val 1148"/>
            </a:avLst>
          </a:prstGeom>
          <a:noFill/>
          <a:ln>
            <a:noFill/>
          </a:ln>
        </p:spPr>
      </p:pic>
      <p:pic>
        <p:nvPicPr>
          <p:cNvPr id="46" name="Google Shape;46;p14"/>
          <p:cNvPicPr preferRelativeResize="0"/>
          <p:nvPr/>
        </p:nvPicPr>
        <p:blipFill>
          <a:blip r:embed="rId3">
            <a:alphaModFix/>
          </a:blip>
          <a:stretch>
            <a:fillRect/>
          </a:stretch>
        </p:blipFill>
        <p:spPr>
          <a:xfrm>
            <a:off x="15906902"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X4 title slide">
  <p:cSld name="CUSTOM_15_1_2_1_1_1_2">
    <p:bg>
      <p:bgPr>
        <a:solidFill>
          <a:schemeClr val="lt1"/>
        </a:solidFill>
        <a:effectLst/>
      </p:bgPr>
    </p:bg>
    <p:spTree>
      <p:nvGrpSpPr>
        <p:cNvPr id="1" name="Shape 47"/>
        <p:cNvGrpSpPr/>
        <p:nvPr/>
      </p:nvGrpSpPr>
      <p:grpSpPr>
        <a:xfrm>
          <a:off x="0" y="0"/>
          <a:ext cx="0" cy="0"/>
          <a:chOff x="0" y="0"/>
          <a:chExt cx="0" cy="0"/>
        </a:xfrm>
      </p:grpSpPr>
      <p:pic>
        <p:nvPicPr>
          <p:cNvPr id="48" name="Google Shape;48;p15"/>
          <p:cNvPicPr preferRelativeResize="0"/>
          <p:nvPr/>
        </p:nvPicPr>
        <p:blipFill rotWithShape="1">
          <a:blip r:embed="rId2">
            <a:alphaModFix/>
          </a:blip>
          <a:srcRect b="26820"/>
          <a:stretch/>
        </p:blipFill>
        <p:spPr>
          <a:xfrm>
            <a:off x="384375" y="-258300"/>
            <a:ext cx="17519400" cy="7716900"/>
          </a:xfrm>
          <a:prstGeom prst="roundRect">
            <a:avLst>
              <a:gd name="adj" fmla="val 1148"/>
            </a:avLst>
          </a:prstGeom>
          <a:noFill/>
          <a:ln>
            <a:noFill/>
          </a:ln>
        </p:spPr>
      </p:pic>
      <p:pic>
        <p:nvPicPr>
          <p:cNvPr id="49" name="Google Shape;49;p15"/>
          <p:cNvPicPr preferRelativeResize="0"/>
          <p:nvPr/>
        </p:nvPicPr>
        <p:blipFill>
          <a:blip r:embed="rId3">
            <a:alphaModFix/>
          </a:blip>
          <a:stretch>
            <a:fillRect/>
          </a:stretch>
        </p:blipFill>
        <p:spPr>
          <a:xfrm>
            <a:off x="15146994" y="0"/>
            <a:ext cx="2139875" cy="1309707"/>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X4 title slide 1">
  <p:cSld name="CUSTOM_15_1_2_1_1_1_2_1">
    <p:bg>
      <p:bgPr>
        <a:solidFill>
          <a:schemeClr val="lt1"/>
        </a:solidFill>
        <a:effectLst/>
      </p:bgPr>
    </p:bg>
    <p:spTree>
      <p:nvGrpSpPr>
        <p:cNvPr id="1" name="Shape 50"/>
        <p:cNvGrpSpPr/>
        <p:nvPr/>
      </p:nvGrpSpPr>
      <p:grpSpPr>
        <a:xfrm>
          <a:off x="0" y="0"/>
          <a:ext cx="0" cy="0"/>
          <a:chOff x="0" y="0"/>
          <a:chExt cx="0" cy="0"/>
        </a:xfrm>
      </p:grpSpPr>
      <p:pic>
        <p:nvPicPr>
          <p:cNvPr id="51" name="Google Shape;51;p16"/>
          <p:cNvPicPr preferRelativeResize="0"/>
          <p:nvPr/>
        </p:nvPicPr>
        <p:blipFill rotWithShape="1">
          <a:blip r:embed="rId2">
            <a:alphaModFix/>
          </a:blip>
          <a:srcRect b="26820"/>
          <a:stretch/>
        </p:blipFill>
        <p:spPr>
          <a:xfrm>
            <a:off x="3099950" y="365150"/>
            <a:ext cx="15513900" cy="9575400"/>
          </a:xfrm>
          <a:prstGeom prst="roundRect">
            <a:avLst>
              <a:gd name="adj" fmla="val 1148"/>
            </a:avLst>
          </a:prstGeom>
          <a:noFill/>
          <a:ln>
            <a:noFill/>
          </a:ln>
        </p:spPr>
      </p:pic>
      <p:pic>
        <p:nvPicPr>
          <p:cNvPr id="52" name="Google Shape;52;p16"/>
          <p:cNvPicPr preferRelativeResize="0"/>
          <p:nvPr/>
        </p:nvPicPr>
        <p:blipFill>
          <a:blip r:embed="rId3">
            <a:alphaModFix/>
          </a:blip>
          <a:stretch>
            <a:fillRect/>
          </a:stretch>
        </p:blipFill>
        <p:spPr>
          <a:xfrm>
            <a:off x="15146994" y="365150"/>
            <a:ext cx="2139875" cy="1309707"/>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ll bottom band">
  <p:cSld name="CUSTOM_15_1_2_1_1_1_1">
    <p:bg>
      <p:bgPr>
        <a:solidFill>
          <a:schemeClr val="lt1"/>
        </a:solidFill>
        <a:effectLst/>
      </p:bgPr>
    </p:bg>
    <p:spTree>
      <p:nvGrpSpPr>
        <p:cNvPr id="1" name="Shape 53"/>
        <p:cNvGrpSpPr/>
        <p:nvPr/>
      </p:nvGrpSpPr>
      <p:grpSpPr>
        <a:xfrm>
          <a:off x="0" y="0"/>
          <a:ext cx="0" cy="0"/>
          <a:chOff x="0" y="0"/>
          <a:chExt cx="0" cy="0"/>
        </a:xfrm>
      </p:grpSpPr>
      <p:pic>
        <p:nvPicPr>
          <p:cNvPr id="54" name="Google Shape;54;p17"/>
          <p:cNvPicPr preferRelativeResize="0"/>
          <p:nvPr/>
        </p:nvPicPr>
        <p:blipFill rotWithShape="1">
          <a:blip r:embed="rId2">
            <a:alphaModFix/>
          </a:blip>
          <a:srcRect b="26820"/>
          <a:stretch/>
        </p:blipFill>
        <p:spPr>
          <a:xfrm>
            <a:off x="384375" y="2852400"/>
            <a:ext cx="17519400" cy="7716900"/>
          </a:xfrm>
          <a:prstGeom prst="roundRect">
            <a:avLst>
              <a:gd name="adj" fmla="val 1148"/>
            </a:avLst>
          </a:prstGeom>
          <a:noFill/>
          <a:ln>
            <a:noFill/>
          </a:ln>
        </p:spPr>
      </p:pic>
      <p:pic>
        <p:nvPicPr>
          <p:cNvPr id="55" name="Google Shape;55;p17"/>
          <p:cNvPicPr preferRelativeResize="0"/>
          <p:nvPr/>
        </p:nvPicPr>
        <p:blipFill>
          <a:blip r:embed="rId3">
            <a:alphaModFix/>
          </a:blip>
          <a:stretch>
            <a:fillRect/>
          </a:stretch>
        </p:blipFill>
        <p:spPr>
          <a:xfrm>
            <a:off x="16217199" y="590046"/>
            <a:ext cx="1454577" cy="41407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ck gradient">
  <p:cSld name="CUSTOM_15_1_1">
    <p:bg>
      <p:bgPr>
        <a:solidFill>
          <a:schemeClr val="lt1"/>
        </a:solidFill>
        <a:effectLst/>
      </p:bgPr>
    </p:bg>
    <p:spTree>
      <p:nvGrpSpPr>
        <p:cNvPr id="1" name="Shape 56"/>
        <p:cNvGrpSpPr/>
        <p:nvPr/>
      </p:nvGrpSpPr>
      <p:grpSpPr>
        <a:xfrm>
          <a:off x="0" y="0"/>
          <a:ext cx="0" cy="0"/>
          <a:chOff x="0" y="0"/>
          <a:chExt cx="0" cy="0"/>
        </a:xfrm>
      </p:grpSpPr>
      <p:pic>
        <p:nvPicPr>
          <p:cNvPr id="57" name="Google Shape;57;p18"/>
          <p:cNvPicPr preferRelativeResize="0"/>
          <p:nvPr/>
        </p:nvPicPr>
        <p:blipFill>
          <a:blip r:embed="rId2">
            <a:alphaModFix/>
          </a:blip>
          <a:stretch>
            <a:fillRect/>
          </a:stretch>
        </p:blipFill>
        <p:spPr>
          <a:xfrm>
            <a:off x="0" y="0"/>
            <a:ext cx="18288000" cy="10287000"/>
          </a:xfrm>
          <a:prstGeom prst="rect">
            <a:avLst/>
          </a:prstGeom>
          <a:noFill/>
          <a:ln>
            <a:noFill/>
          </a:ln>
        </p:spPr>
      </p:pic>
      <p:pic>
        <p:nvPicPr>
          <p:cNvPr id="58" name="Google Shape;58;p18"/>
          <p:cNvPicPr preferRelativeResize="0"/>
          <p:nvPr/>
        </p:nvPicPr>
        <p:blipFill>
          <a:blip r:embed="rId3">
            <a:alphaModFix/>
          </a:blip>
          <a:stretch>
            <a:fillRect/>
          </a:stretch>
        </p:blipFill>
        <p:spPr>
          <a:xfrm>
            <a:off x="16217530"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X4">
  <p:cSld name="CUSTOM_15_1_1_1">
    <p:bg>
      <p:bgPr>
        <a:solidFill>
          <a:schemeClr val="lt1"/>
        </a:solidFill>
        <a:effectLst/>
      </p:bgPr>
    </p:bg>
    <p:spTree>
      <p:nvGrpSpPr>
        <p:cNvPr id="1" name="Shape 59"/>
        <p:cNvGrpSpPr/>
        <p:nvPr/>
      </p:nvGrpSpPr>
      <p:grpSpPr>
        <a:xfrm>
          <a:off x="0" y="0"/>
          <a:ext cx="0" cy="0"/>
          <a:chOff x="0" y="0"/>
          <a:chExt cx="0" cy="0"/>
        </a:xfrm>
      </p:grpSpPr>
      <p:grpSp>
        <p:nvGrpSpPr>
          <p:cNvPr id="60" name="Google Shape;60;p19"/>
          <p:cNvGrpSpPr/>
          <p:nvPr/>
        </p:nvGrpSpPr>
        <p:grpSpPr>
          <a:xfrm>
            <a:off x="0" y="-50"/>
            <a:ext cx="18288000" cy="10287020"/>
            <a:chOff x="0" y="-50"/>
            <a:chExt cx="18288000" cy="10287020"/>
          </a:xfrm>
        </p:grpSpPr>
        <p:pic>
          <p:nvPicPr>
            <p:cNvPr id="61" name="Google Shape;61;p19"/>
            <p:cNvPicPr preferRelativeResize="0"/>
            <p:nvPr/>
          </p:nvPicPr>
          <p:blipFill>
            <a:blip r:embed="rId2">
              <a:alphaModFix/>
            </a:blip>
            <a:stretch>
              <a:fillRect/>
            </a:stretch>
          </p:blipFill>
          <p:spPr>
            <a:xfrm>
              <a:off x="0" y="-50"/>
              <a:ext cx="18288000" cy="10287020"/>
            </a:xfrm>
            <a:prstGeom prst="rect">
              <a:avLst/>
            </a:prstGeom>
            <a:noFill/>
            <a:ln>
              <a:noFill/>
            </a:ln>
          </p:spPr>
        </p:pic>
        <p:sp>
          <p:nvSpPr>
            <p:cNvPr id="62" name="Google Shape;62;p19"/>
            <p:cNvSpPr/>
            <p:nvPr/>
          </p:nvSpPr>
          <p:spPr>
            <a:xfrm rot="-5400000">
              <a:off x="120900" y="-120950"/>
              <a:ext cx="10281000" cy="10522800"/>
            </a:xfrm>
            <a:prstGeom prst="rect">
              <a:avLst/>
            </a:prstGeom>
            <a:gradFill>
              <a:gsLst>
                <a:gs pos="0">
                  <a:srgbClr val="0000FF"/>
                </a:gs>
                <a:gs pos="71000">
                  <a:srgbClr val="FFFFFF">
                    <a:alpha val="0"/>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pic>
        <p:nvPicPr>
          <p:cNvPr id="63" name="Google Shape;63;p19"/>
          <p:cNvPicPr preferRelativeResize="0"/>
          <p:nvPr/>
        </p:nvPicPr>
        <p:blipFill>
          <a:blip r:embed="rId3">
            <a:alphaModFix/>
          </a:blip>
          <a:stretch>
            <a:fillRect/>
          </a:stretch>
        </p:blipFill>
        <p:spPr>
          <a:xfrm>
            <a:off x="15478294" y="0"/>
            <a:ext cx="2139875" cy="1309707"/>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altrics">
  <p:cSld name="CUSTOM_15_1_1_1_1">
    <p:bg>
      <p:bgPr>
        <a:solidFill>
          <a:schemeClr val="lt1"/>
        </a:solidFill>
        <a:effectLst/>
      </p:bgPr>
    </p:bg>
    <p:spTree>
      <p:nvGrpSpPr>
        <p:cNvPr id="1" name="Shape 64"/>
        <p:cNvGrpSpPr/>
        <p:nvPr/>
      </p:nvGrpSpPr>
      <p:grpSpPr>
        <a:xfrm>
          <a:off x="0" y="0"/>
          <a:ext cx="0" cy="0"/>
          <a:chOff x="0" y="0"/>
          <a:chExt cx="0" cy="0"/>
        </a:xfrm>
      </p:grpSpPr>
      <p:pic>
        <p:nvPicPr>
          <p:cNvPr id="65" name="Google Shape;65;p20"/>
          <p:cNvPicPr preferRelativeResize="0"/>
          <p:nvPr/>
        </p:nvPicPr>
        <p:blipFill rotWithShape="1">
          <a:blip r:embed="rId2">
            <a:alphaModFix/>
          </a:blip>
          <a:srcRect t="6803"/>
          <a:stretch/>
        </p:blipFill>
        <p:spPr>
          <a:xfrm>
            <a:off x="0" y="0"/>
            <a:ext cx="18288000" cy="10286999"/>
          </a:xfrm>
          <a:prstGeom prst="rect">
            <a:avLst/>
          </a:prstGeom>
          <a:noFill/>
          <a:ln>
            <a:noFill/>
          </a:ln>
        </p:spPr>
      </p:pic>
      <p:pic>
        <p:nvPicPr>
          <p:cNvPr id="66" name="Google Shape;66;p20"/>
          <p:cNvPicPr preferRelativeResize="0"/>
          <p:nvPr/>
        </p:nvPicPr>
        <p:blipFill>
          <a:blip r:embed="rId3">
            <a:alphaModFix/>
          </a:blip>
          <a:stretch>
            <a:fillRect/>
          </a:stretch>
        </p:blipFill>
        <p:spPr>
          <a:xfrm>
            <a:off x="16059302" y="590271"/>
            <a:ext cx="1453896" cy="413634"/>
          </a:xfrm>
          <a:prstGeom prst="rect">
            <a:avLst/>
          </a:prstGeom>
          <a:noFill/>
          <a:ln>
            <a:noFill/>
          </a:ln>
        </p:spPr>
      </p:pic>
    </p:spTree>
  </p:cSld>
  <p:clrMapOvr>
    <a:masterClrMapping/>
  </p:clrMapOvr>
  <p:extLst>
    <p:ext uri="{DCECCB84-F9BA-43D5-87BE-67443E8EF086}">
      <p15:sldGuideLst xmlns:p15="http://schemas.microsoft.com/office/powerpoint/2012/main">
        <p15:guide id="1" pos="576">
          <p15:clr>
            <a:srgbClr val="E46962"/>
          </p15:clr>
        </p15:guide>
        <p15:guide id="2" pos="10944">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ck with grad line 1">
  <p:cSld name="13 Black with Title_1">
    <p:bg>
      <p:bgPr>
        <a:solidFill>
          <a:schemeClr val="dk1"/>
        </a:solidFill>
        <a:effectLst/>
      </p:bgPr>
    </p:bg>
    <p:spTree>
      <p:nvGrpSpPr>
        <p:cNvPr id="1" name="Shape 67"/>
        <p:cNvGrpSpPr/>
        <p:nvPr/>
      </p:nvGrpSpPr>
      <p:grpSpPr>
        <a:xfrm>
          <a:off x="0" y="0"/>
          <a:ext cx="0" cy="0"/>
          <a:chOff x="0" y="0"/>
          <a:chExt cx="0" cy="0"/>
        </a:xfrm>
      </p:grpSpPr>
      <p:pic>
        <p:nvPicPr>
          <p:cNvPr id="68" name="Google Shape;68;p21"/>
          <p:cNvPicPr preferRelativeResize="0"/>
          <p:nvPr/>
        </p:nvPicPr>
        <p:blipFill>
          <a:blip r:embed="rId2">
            <a:alphaModFix/>
          </a:blip>
          <a:stretch>
            <a:fillRect/>
          </a:stretch>
        </p:blipFill>
        <p:spPr>
          <a:xfrm>
            <a:off x="0" y="10162500"/>
            <a:ext cx="18288000" cy="124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70150" y="3692650"/>
            <a:ext cx="16459200" cy="1145400"/>
          </a:xfrm>
          <a:prstGeom prst="rect">
            <a:avLst/>
          </a:prstGeom>
          <a:noFill/>
          <a:ln>
            <a:noFill/>
          </a:ln>
        </p:spPr>
        <p:txBody>
          <a:bodyPr spcFirstLastPara="1" wrap="square" lIns="0" tIns="0" rIns="0" bIns="0" anchor="t" anchorCtr="0">
            <a:normAutofit/>
          </a:bodyPr>
          <a:lstStyle>
            <a:lvl1pPr lvl="0">
              <a:lnSpc>
                <a:spcPct val="80000"/>
              </a:lnSpc>
              <a:spcBef>
                <a:spcPts val="0"/>
              </a:spcBef>
              <a:spcAft>
                <a:spcPts val="0"/>
              </a:spcAft>
              <a:buClr>
                <a:schemeClr val="dk1"/>
              </a:buClr>
              <a:buSzPts val="4600"/>
              <a:buFont typeface="Helvetica Neue"/>
              <a:buNone/>
              <a:defRPr sz="4600" b="1">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2pPr>
            <a:lvl3pPr lvl="2">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3pPr>
            <a:lvl4pPr lvl="3">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4pPr>
            <a:lvl5pPr lvl="4">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5pPr>
            <a:lvl6pPr lvl="5">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6pPr>
            <a:lvl7pPr lvl="6">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7pPr>
            <a:lvl8pPr lvl="7">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8pPr>
            <a:lvl9pPr lvl="8">
              <a:spcBef>
                <a:spcPts val="0"/>
              </a:spcBef>
              <a:spcAft>
                <a:spcPts val="0"/>
              </a:spcAft>
              <a:buClr>
                <a:schemeClr val="dk1"/>
              </a:buClr>
              <a:buSzPts val="5600"/>
              <a:buFont typeface="Helvetica Neue"/>
              <a:buNone/>
              <a:defRPr sz="5600" b="1">
                <a:solidFill>
                  <a:schemeClr val="dk1"/>
                </a:solidFill>
                <a:latin typeface="Helvetica Neue"/>
                <a:ea typeface="Helvetica Neue"/>
                <a:cs typeface="Helvetica Neue"/>
                <a:sym typeface="Helvetica Neue"/>
              </a:defRPr>
            </a:lvl9pPr>
          </a:lstStyle>
          <a:p>
            <a:endParaRPr/>
          </a:p>
        </p:txBody>
      </p:sp>
      <p:sp>
        <p:nvSpPr>
          <p:cNvPr id="7" name="Google Shape;7;p1"/>
          <p:cNvSpPr txBox="1">
            <a:spLocks noGrp="1"/>
          </p:cNvSpPr>
          <p:nvPr>
            <p:ph type="body" idx="1"/>
          </p:nvPr>
        </p:nvSpPr>
        <p:spPr>
          <a:xfrm>
            <a:off x="1070150" y="5107550"/>
            <a:ext cx="16459200" cy="6832800"/>
          </a:xfrm>
          <a:prstGeom prst="rect">
            <a:avLst/>
          </a:prstGeom>
          <a:noFill/>
          <a:ln>
            <a:noFill/>
          </a:ln>
        </p:spPr>
        <p:txBody>
          <a:bodyPr spcFirstLastPara="1" wrap="square" lIns="0" tIns="0" rIns="0" bIns="0" anchor="t" anchorCtr="0">
            <a:normAutofit/>
          </a:bodyPr>
          <a:lstStyle>
            <a:lvl1pPr marL="457200" lvl="0" indent="-457200">
              <a:lnSpc>
                <a:spcPct val="115000"/>
              </a:lnSpc>
              <a:spcBef>
                <a:spcPts val="0"/>
              </a:spcBef>
              <a:spcAft>
                <a:spcPts val="0"/>
              </a:spcAft>
              <a:buClr>
                <a:schemeClr val="dk1"/>
              </a:buClr>
              <a:buSzPts val="3600"/>
              <a:buFont typeface="Helvetica Neue"/>
              <a:buChar char="●"/>
              <a:defRPr sz="3600">
                <a:solidFill>
                  <a:schemeClr val="dk1"/>
                </a:solidFill>
                <a:latin typeface="Helvetica Neue"/>
                <a:ea typeface="Helvetica Neue"/>
                <a:cs typeface="Helvetica Neue"/>
                <a:sym typeface="Helvetica Neue"/>
              </a:defRPr>
            </a:lvl1pPr>
            <a:lvl2pPr marL="914400" lvl="1"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2pPr>
            <a:lvl3pPr marL="1371600" lvl="2"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3pPr>
            <a:lvl4pPr marL="1828800" lvl="3"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4pPr>
            <a:lvl5pPr marL="2286000" lvl="4"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5pPr>
            <a:lvl6pPr marL="2743200" lvl="5"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6pPr>
            <a:lvl7pPr marL="3200400" lvl="6"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7pPr>
            <a:lvl8pPr marL="3657600" lvl="7"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8pPr>
            <a:lvl9pPr marL="4114800" lvl="8" indent="-406400">
              <a:lnSpc>
                <a:spcPct val="115000"/>
              </a:lnSpc>
              <a:spcBef>
                <a:spcPts val="0"/>
              </a:spcBef>
              <a:spcAft>
                <a:spcPts val="0"/>
              </a:spcAft>
              <a:buClr>
                <a:schemeClr val="dk1"/>
              </a:buClr>
              <a:buSzPts val="2800"/>
              <a:buFont typeface="Helvetica Neue"/>
              <a:buChar char="■"/>
              <a:defRPr sz="2800">
                <a:solidFill>
                  <a:schemeClr val="dk1"/>
                </a:solidFill>
                <a:latin typeface="Helvetica Neue"/>
                <a:ea typeface="Helvetica Neue"/>
                <a:cs typeface="Helvetica Neue"/>
                <a:sym typeface="Helvetica Neue"/>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0" tIns="0" rIns="0" bIns="0" anchor="b" anchorCtr="0">
            <a:normAutofit/>
          </a:bodyPr>
          <a:lstStyle>
            <a:lvl1pPr lvl="0" algn="r">
              <a:buNone/>
              <a:defRPr>
                <a:solidFill>
                  <a:srgbClr val="9E9E9E"/>
                </a:solidFill>
                <a:latin typeface="Helvetica Neue"/>
                <a:ea typeface="Helvetica Neue"/>
                <a:cs typeface="Helvetica Neue"/>
                <a:sym typeface="Helvetica Neue"/>
              </a:defRPr>
            </a:lvl1pPr>
            <a:lvl2pPr lvl="1" algn="r">
              <a:buNone/>
              <a:defRPr>
                <a:solidFill>
                  <a:srgbClr val="9E9E9E"/>
                </a:solidFill>
                <a:latin typeface="Helvetica Neue"/>
                <a:ea typeface="Helvetica Neue"/>
                <a:cs typeface="Helvetica Neue"/>
                <a:sym typeface="Helvetica Neue"/>
              </a:defRPr>
            </a:lvl2pPr>
            <a:lvl3pPr lvl="2" algn="r">
              <a:buNone/>
              <a:defRPr>
                <a:solidFill>
                  <a:srgbClr val="9E9E9E"/>
                </a:solidFill>
                <a:latin typeface="Helvetica Neue"/>
                <a:ea typeface="Helvetica Neue"/>
                <a:cs typeface="Helvetica Neue"/>
                <a:sym typeface="Helvetica Neue"/>
              </a:defRPr>
            </a:lvl3pPr>
            <a:lvl4pPr lvl="3" algn="r">
              <a:buNone/>
              <a:defRPr>
                <a:solidFill>
                  <a:srgbClr val="9E9E9E"/>
                </a:solidFill>
                <a:latin typeface="Helvetica Neue"/>
                <a:ea typeface="Helvetica Neue"/>
                <a:cs typeface="Helvetica Neue"/>
                <a:sym typeface="Helvetica Neue"/>
              </a:defRPr>
            </a:lvl4pPr>
            <a:lvl5pPr lvl="4" algn="r">
              <a:buNone/>
              <a:defRPr>
                <a:solidFill>
                  <a:srgbClr val="9E9E9E"/>
                </a:solidFill>
                <a:latin typeface="Helvetica Neue"/>
                <a:ea typeface="Helvetica Neue"/>
                <a:cs typeface="Helvetica Neue"/>
                <a:sym typeface="Helvetica Neue"/>
              </a:defRPr>
            </a:lvl5pPr>
            <a:lvl6pPr lvl="5" algn="r">
              <a:buNone/>
              <a:defRPr>
                <a:solidFill>
                  <a:srgbClr val="9E9E9E"/>
                </a:solidFill>
                <a:latin typeface="Helvetica Neue"/>
                <a:ea typeface="Helvetica Neue"/>
                <a:cs typeface="Helvetica Neue"/>
                <a:sym typeface="Helvetica Neue"/>
              </a:defRPr>
            </a:lvl6pPr>
            <a:lvl7pPr lvl="6" algn="r">
              <a:buNone/>
              <a:defRPr>
                <a:solidFill>
                  <a:srgbClr val="9E9E9E"/>
                </a:solidFill>
                <a:latin typeface="Helvetica Neue"/>
                <a:ea typeface="Helvetica Neue"/>
                <a:cs typeface="Helvetica Neue"/>
                <a:sym typeface="Helvetica Neue"/>
              </a:defRPr>
            </a:lvl7pPr>
            <a:lvl8pPr lvl="7" algn="r">
              <a:buNone/>
              <a:defRPr>
                <a:solidFill>
                  <a:srgbClr val="9E9E9E"/>
                </a:solidFill>
                <a:latin typeface="Helvetica Neue"/>
                <a:ea typeface="Helvetica Neue"/>
                <a:cs typeface="Helvetica Neue"/>
                <a:sym typeface="Helvetica Neue"/>
              </a:defRPr>
            </a:lvl8pPr>
            <a:lvl9pPr lvl="8" algn="r">
              <a:buNone/>
              <a:defRPr>
                <a:solidFill>
                  <a:srgbClr val="9E9E9E"/>
                </a:solidFill>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76">
          <p15:clr>
            <a:srgbClr val="E46962"/>
          </p15:clr>
        </p15:guide>
        <p15:guide id="2" pos="10944">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grpSp>
        <p:nvGrpSpPr>
          <p:cNvPr id="73" name="Google Shape;73;p22"/>
          <p:cNvGrpSpPr/>
          <p:nvPr/>
        </p:nvGrpSpPr>
        <p:grpSpPr>
          <a:xfrm>
            <a:off x="3901875" y="8408323"/>
            <a:ext cx="3290114" cy="751400"/>
            <a:chOff x="3901875" y="8713123"/>
            <a:chExt cx="3290114" cy="751400"/>
          </a:xfrm>
        </p:grpSpPr>
        <p:pic>
          <p:nvPicPr>
            <p:cNvPr id="74" name="Google Shape;74;p22">
              <a:extLst>
                <a:ext uri="{C183D7F6-B498-43B3-948B-1728B52AA6E4}">
                  <adec:decorative xmlns:adec="http://schemas.microsoft.com/office/drawing/2017/decorative" val="1"/>
                </a:ext>
              </a:extLst>
            </p:cNvPr>
            <p:cNvPicPr preferRelativeResize="0"/>
            <p:nvPr/>
          </p:nvPicPr>
          <p:blipFill rotWithShape="1">
            <a:blip r:embed="rId3">
              <a:alphaModFix/>
            </a:blip>
            <a:srcRect l="15560" t="30583" r="13422" b="28846"/>
            <a:stretch/>
          </p:blipFill>
          <p:spPr>
            <a:xfrm>
              <a:off x="4704213" y="8713123"/>
              <a:ext cx="2487776" cy="751400"/>
            </a:xfrm>
            <a:prstGeom prst="rect">
              <a:avLst/>
            </a:prstGeom>
            <a:noFill/>
            <a:ln>
              <a:noFill/>
            </a:ln>
          </p:spPr>
        </p:pic>
        <p:sp>
          <p:nvSpPr>
            <p:cNvPr id="75" name="Google Shape;75;p22"/>
            <p:cNvSpPr txBox="1"/>
            <p:nvPr/>
          </p:nvSpPr>
          <p:spPr>
            <a:xfrm>
              <a:off x="3901875" y="8841696"/>
              <a:ext cx="843600" cy="462300"/>
            </a:xfrm>
            <a:prstGeom prst="rect">
              <a:avLst/>
            </a:prstGeom>
            <a:noFill/>
            <a:ln>
              <a:noFill/>
            </a:ln>
          </p:spPr>
          <p:txBody>
            <a:bodyPr spcFirstLastPara="1" wrap="square" lIns="0" tIns="0" rIns="0" bIns="0" anchor="ctr" anchorCtr="0">
              <a:noAutofit/>
            </a:bodyPr>
            <a:lstStyle/>
            <a:p>
              <a:pPr marL="0" lvl="0" indent="0" algn="ctr" rtl="0">
                <a:lnSpc>
                  <a:spcPct val="80000"/>
                </a:lnSpc>
                <a:spcBef>
                  <a:spcPts val="0"/>
                </a:spcBef>
                <a:spcAft>
                  <a:spcPts val="0"/>
                </a:spcAft>
                <a:buNone/>
              </a:pPr>
              <a:r>
                <a:rPr lang="en" sz="2400">
                  <a:solidFill>
                    <a:schemeClr val="dk1"/>
                  </a:solidFill>
                  <a:latin typeface="Helvetica Neue"/>
                  <a:ea typeface="Helvetica Neue"/>
                  <a:cs typeface="Helvetica Neue"/>
                  <a:sym typeface="Helvetica Neue"/>
                </a:rPr>
                <a:t>x</a:t>
              </a:r>
              <a:endParaRPr sz="2400">
                <a:solidFill>
                  <a:schemeClr val="dk1"/>
                </a:solidFill>
                <a:latin typeface="Helvetica Neue"/>
                <a:ea typeface="Helvetica Neue"/>
                <a:cs typeface="Helvetica Neue"/>
                <a:sym typeface="Helvetica Neue"/>
              </a:endParaRPr>
            </a:p>
          </p:txBody>
        </p:sp>
      </p:grpSp>
      <p:sp>
        <p:nvSpPr>
          <p:cNvPr id="76" name="Google Shape;76;p22"/>
          <p:cNvSpPr txBox="1"/>
          <p:nvPr/>
        </p:nvSpPr>
        <p:spPr>
          <a:xfrm>
            <a:off x="1563432" y="2824820"/>
            <a:ext cx="14891700" cy="3812100"/>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Survey Methodology</a:t>
            </a:r>
            <a:endParaRPr sz="7000" b="1">
              <a:solidFill>
                <a:schemeClr val="lt1"/>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endParaRPr sz="7000" b="1">
              <a:solidFill>
                <a:schemeClr val="lt1"/>
              </a:solidFill>
              <a:latin typeface="Helvetica Neue"/>
              <a:ea typeface="Helvetica Neue"/>
              <a:cs typeface="Helvetica Neue"/>
              <a:sym typeface="Helvetica Neue"/>
            </a:endParaRPr>
          </a:p>
        </p:txBody>
      </p:sp>
      <p:pic>
        <p:nvPicPr>
          <p:cNvPr id="77" name="Google Shape;77;p2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571061" y="8030760"/>
            <a:ext cx="3514099" cy="1506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23"/>
          <p:cNvSpPr txBox="1"/>
          <p:nvPr/>
        </p:nvSpPr>
        <p:spPr>
          <a:xfrm>
            <a:off x="1905000" y="825425"/>
            <a:ext cx="10710300" cy="1046700"/>
          </a:xfrm>
          <a:prstGeom prst="rect">
            <a:avLst/>
          </a:prstGeom>
          <a:noFill/>
          <a:ln>
            <a:noFill/>
          </a:ln>
        </p:spPr>
        <p:txBody>
          <a:bodyPr spcFirstLastPara="1" wrap="square" lIns="91425" tIns="91425" rIns="91425" bIns="91425" anchor="t" anchorCtr="0">
            <a:spAutoFit/>
          </a:bodyPr>
          <a:lstStyle/>
          <a:p>
            <a:pPr marL="457200" lvl="0" indent="-673100" algn="l" rtl="0">
              <a:lnSpc>
                <a:spcPct val="80000"/>
              </a:lnSpc>
              <a:spcBef>
                <a:spcPts val="0"/>
              </a:spcBef>
              <a:spcAft>
                <a:spcPts val="0"/>
              </a:spcAft>
              <a:buClr>
                <a:schemeClr val="lt1"/>
              </a:buClr>
              <a:buSzPts val="7000"/>
              <a:buFont typeface="Helvetica Neue"/>
              <a:buAutoNum type="arabicParenR"/>
            </a:pPr>
            <a:r>
              <a:rPr lang="en" sz="7000" b="1">
                <a:solidFill>
                  <a:schemeClr val="lt1"/>
                </a:solidFill>
                <a:latin typeface="Helvetica Neue"/>
                <a:ea typeface="Helvetica Neue"/>
                <a:cs typeface="Helvetica Neue"/>
                <a:sym typeface="Helvetica Neue"/>
              </a:rPr>
              <a:t>Survey vs. Form</a:t>
            </a:r>
            <a:endParaRPr sz="7000" b="1">
              <a:solidFill>
                <a:schemeClr val="lt1"/>
              </a:solidFill>
              <a:latin typeface="Helvetica Neue"/>
              <a:ea typeface="Helvetica Neue"/>
              <a:cs typeface="Helvetica Neue"/>
              <a:sym typeface="Helvetica Neue"/>
            </a:endParaRPr>
          </a:p>
        </p:txBody>
      </p:sp>
      <p:sp>
        <p:nvSpPr>
          <p:cNvPr id="84" name="Google Shape;84;p23"/>
          <p:cNvSpPr txBox="1"/>
          <p:nvPr/>
        </p:nvSpPr>
        <p:spPr>
          <a:xfrm>
            <a:off x="1307700" y="4137678"/>
            <a:ext cx="6773400" cy="58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Survey</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Requesting Feedback</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Research</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Looking for </a:t>
            </a:r>
            <a:r>
              <a:rPr lang="en" sz="2900" b="1">
                <a:solidFill>
                  <a:schemeClr val="dk1"/>
                </a:solidFill>
                <a:latin typeface="Helvetica Neue"/>
                <a:ea typeface="Helvetica Neue"/>
                <a:cs typeface="Helvetica Neue"/>
                <a:sym typeface="Helvetica Neue"/>
              </a:rPr>
              <a:t>insights</a:t>
            </a:r>
            <a:endParaRPr sz="29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Focused on the aggregate</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Close the loop for poor experiences</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Part of a broader strategy</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2900">
              <a:solidFill>
                <a:schemeClr val="dk1"/>
              </a:solidFill>
              <a:latin typeface="Helvetica Neue"/>
              <a:ea typeface="Helvetica Neue"/>
              <a:cs typeface="Helvetica Neue"/>
              <a:sym typeface="Helvetica Neue"/>
            </a:endParaRPr>
          </a:p>
        </p:txBody>
      </p:sp>
      <p:sp>
        <p:nvSpPr>
          <p:cNvPr id="85" name="Google Shape;85;p23"/>
          <p:cNvSpPr txBox="1"/>
          <p:nvPr/>
        </p:nvSpPr>
        <p:spPr>
          <a:xfrm>
            <a:off x="10056075" y="4305227"/>
            <a:ext cx="6773400" cy="546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Form</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Data collection</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Strategizing for clean data</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Focused on the individual</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Close the loop on </a:t>
            </a:r>
            <a:r>
              <a:rPr lang="en" sz="2900" b="1">
                <a:solidFill>
                  <a:schemeClr val="dk1"/>
                </a:solidFill>
                <a:latin typeface="Helvetica Neue"/>
                <a:ea typeface="Helvetica Neue"/>
                <a:cs typeface="Helvetica Neue"/>
                <a:sym typeface="Helvetica Neue"/>
              </a:rPr>
              <a:t>all </a:t>
            </a:r>
            <a:r>
              <a:rPr lang="en" sz="2900">
                <a:solidFill>
                  <a:schemeClr val="dk1"/>
                </a:solidFill>
                <a:latin typeface="Helvetica Neue"/>
                <a:ea typeface="Helvetica Neue"/>
                <a:cs typeface="Helvetica Neue"/>
                <a:sym typeface="Helvetica Neue"/>
              </a:rPr>
              <a:t>responses</a:t>
            </a:r>
            <a:endParaRPr sz="290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None/>
            </a:pPr>
            <a:endParaRPr sz="2900">
              <a:solidFill>
                <a:schemeClr val="dk1"/>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4"/>
          <p:cNvSpPr txBox="1"/>
          <p:nvPr/>
        </p:nvSpPr>
        <p:spPr>
          <a:xfrm>
            <a:off x="9703787" y="4137675"/>
            <a:ext cx="7405800" cy="58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Do research</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Use tested, proven survey questions to ensure reliable data.</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Ask 1 thing at a time</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Avoid double-barreled questions to get clear, accurate answers.</a:t>
            </a:r>
            <a:endParaRPr sz="2900">
              <a:solidFill>
                <a:schemeClr val="dk1"/>
              </a:solidFill>
              <a:latin typeface="Helvetica Neue"/>
              <a:ea typeface="Helvetica Neue"/>
              <a:cs typeface="Helvetica Neue"/>
              <a:sym typeface="Helvetica Neue"/>
            </a:endParaRPr>
          </a:p>
        </p:txBody>
      </p:sp>
      <p:sp>
        <p:nvSpPr>
          <p:cNvPr id="92" name="Google Shape;92;p24"/>
          <p:cNvSpPr txBox="1"/>
          <p:nvPr/>
        </p:nvSpPr>
        <p:spPr>
          <a:xfrm>
            <a:off x="1294356"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2) Language</a:t>
            </a:r>
            <a:endParaRPr sz="7000" b="1">
              <a:solidFill>
                <a:schemeClr val="lt1"/>
              </a:solidFill>
              <a:latin typeface="Helvetica Neue"/>
              <a:ea typeface="Helvetica Neue"/>
              <a:cs typeface="Helvetica Neue"/>
              <a:sym typeface="Helvetica Neue"/>
            </a:endParaRPr>
          </a:p>
        </p:txBody>
      </p:sp>
      <p:sp>
        <p:nvSpPr>
          <p:cNvPr id="93" name="Google Shape;93;p24"/>
          <p:cNvSpPr txBox="1"/>
          <p:nvPr/>
        </p:nvSpPr>
        <p:spPr>
          <a:xfrm>
            <a:off x="1307700" y="4137675"/>
            <a:ext cx="7405800" cy="58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Use plain language</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Keep vocabulary simple so respondents understand questions instantly.</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Shorter is better</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Concise surveys boost completion rates and prevent fatigue.</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Be specific</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Eliminate vague phrasing so respondents know exactly what's asked.</a:t>
            </a:r>
            <a:endParaRPr sz="2900">
              <a:solidFill>
                <a:schemeClr val="dk1"/>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5"/>
          <p:cNvSpPr txBox="1"/>
          <p:nvPr/>
        </p:nvSpPr>
        <p:spPr>
          <a:xfrm>
            <a:off x="1294356"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2) Language</a:t>
            </a:r>
            <a:endParaRPr sz="7000" b="1">
              <a:solidFill>
                <a:schemeClr val="lt1"/>
              </a:solidFill>
              <a:latin typeface="Helvetica Neue"/>
              <a:ea typeface="Helvetica Neue"/>
              <a:cs typeface="Helvetica Neue"/>
              <a:sym typeface="Helvetica Neue"/>
            </a:endParaRPr>
          </a:p>
        </p:txBody>
      </p:sp>
      <p:sp>
        <p:nvSpPr>
          <p:cNvPr id="99" name="Google Shape;99;p25"/>
          <p:cNvSpPr txBox="1"/>
          <p:nvPr/>
        </p:nvSpPr>
        <p:spPr>
          <a:xfrm>
            <a:off x="1087500" y="3727350"/>
            <a:ext cx="16113000" cy="283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b="1">
                <a:solidFill>
                  <a:schemeClr val="lt1"/>
                </a:solidFill>
                <a:latin typeface="Courier New"/>
                <a:ea typeface="Courier New"/>
                <a:cs typeface="Courier New"/>
                <a:sym typeface="Courier New"/>
              </a:rPr>
              <a:t>"Regarding your recent interactions with our frontline personnel, how satisfied were you with the operational efficiency and timeliness of the service transaction executed during your visit?"</a:t>
            </a:r>
            <a:endParaRPr sz="4300" b="1">
              <a:solidFill>
                <a:schemeClr val="lt1"/>
              </a:solidFill>
              <a:latin typeface="Courier New"/>
              <a:ea typeface="Courier New"/>
              <a:cs typeface="Courier New"/>
              <a:sym typeface="Courier Ne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6"/>
          <p:cNvSpPr txBox="1"/>
          <p:nvPr/>
        </p:nvSpPr>
        <p:spPr>
          <a:xfrm>
            <a:off x="1294356"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2) Language</a:t>
            </a:r>
            <a:endParaRPr sz="7000" b="1">
              <a:solidFill>
                <a:schemeClr val="lt1"/>
              </a:solidFill>
              <a:latin typeface="Helvetica Neue"/>
              <a:ea typeface="Helvetica Neue"/>
              <a:cs typeface="Helvetica Neue"/>
              <a:sym typeface="Helvetica Neue"/>
            </a:endParaRPr>
          </a:p>
        </p:txBody>
      </p:sp>
      <p:sp>
        <p:nvSpPr>
          <p:cNvPr id="105" name="Google Shape;105;p26"/>
          <p:cNvSpPr txBox="1"/>
          <p:nvPr/>
        </p:nvSpPr>
        <p:spPr>
          <a:xfrm>
            <a:off x="1087500" y="3375055"/>
            <a:ext cx="16113000" cy="283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b="1">
                <a:solidFill>
                  <a:schemeClr val="lt1"/>
                </a:solidFill>
                <a:latin typeface="Courier New"/>
                <a:ea typeface="Courier New"/>
                <a:cs typeface="Courier New"/>
                <a:sym typeface="Courier New"/>
              </a:rPr>
              <a:t>"Regarding your recent interactions with our frontline personnel, how satisfied were you with the operational efficiency and timeliness of the service transaction executed during your visit?"</a:t>
            </a:r>
            <a:endParaRPr sz="4300" b="1">
              <a:solidFill>
                <a:schemeClr val="lt1"/>
              </a:solidFill>
              <a:latin typeface="Courier New"/>
              <a:ea typeface="Courier New"/>
              <a:cs typeface="Courier New"/>
              <a:sym typeface="Courier New"/>
            </a:endParaRPr>
          </a:p>
        </p:txBody>
      </p:sp>
      <p:sp>
        <p:nvSpPr>
          <p:cNvPr id="106" name="Google Shape;106;p26"/>
          <p:cNvSpPr txBox="1"/>
          <p:nvPr/>
        </p:nvSpPr>
        <p:spPr>
          <a:xfrm>
            <a:off x="7691975" y="7226555"/>
            <a:ext cx="2794500" cy="131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500" b="1">
                <a:solidFill>
                  <a:srgbClr val="FFFFFF"/>
                </a:solidFill>
                <a:latin typeface="Helvetica Neue"/>
                <a:ea typeface="Helvetica Neue"/>
                <a:cs typeface="Helvetica Neue"/>
                <a:sym typeface="Helvetica Neue"/>
              </a:rPr>
              <a:t>Too long!</a:t>
            </a:r>
            <a:endParaRPr sz="4500" b="1">
              <a:solidFill>
                <a:srgbClr val="FFFFFF"/>
              </a:solidFill>
              <a:latin typeface="Helvetica Neue"/>
              <a:ea typeface="Helvetica Neue"/>
              <a:cs typeface="Helvetica Neue"/>
              <a:sym typeface="Helvetica Neue"/>
            </a:endParaRPr>
          </a:p>
        </p:txBody>
      </p:sp>
      <p:sp>
        <p:nvSpPr>
          <p:cNvPr id="107" name="Google Shape;107;p26"/>
          <p:cNvSpPr/>
          <p:nvPr/>
        </p:nvSpPr>
        <p:spPr>
          <a:xfrm rot="-5400000">
            <a:off x="8877727" y="-1150995"/>
            <a:ext cx="423000" cy="15735900"/>
          </a:xfrm>
          <a:prstGeom prst="leftBracket">
            <a:avLst>
              <a:gd name="adj" fmla="val 105496"/>
            </a:avLst>
          </a:prstGeom>
          <a:noFill/>
          <a:ln w="762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7"/>
          <p:cNvSpPr txBox="1"/>
          <p:nvPr/>
        </p:nvSpPr>
        <p:spPr>
          <a:xfrm>
            <a:off x="1294356"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2) Language</a:t>
            </a:r>
            <a:endParaRPr sz="7000" b="1">
              <a:solidFill>
                <a:schemeClr val="lt1"/>
              </a:solidFill>
              <a:latin typeface="Helvetica Neue"/>
              <a:ea typeface="Helvetica Neue"/>
              <a:cs typeface="Helvetica Neue"/>
              <a:sym typeface="Helvetica Neue"/>
            </a:endParaRPr>
          </a:p>
        </p:txBody>
      </p:sp>
      <p:sp>
        <p:nvSpPr>
          <p:cNvPr id="113" name="Google Shape;113;p27"/>
          <p:cNvSpPr txBox="1"/>
          <p:nvPr/>
        </p:nvSpPr>
        <p:spPr>
          <a:xfrm>
            <a:off x="1087500" y="3375055"/>
            <a:ext cx="16113000" cy="283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b="1">
                <a:solidFill>
                  <a:schemeClr val="lt1"/>
                </a:solidFill>
                <a:latin typeface="Courier New"/>
                <a:ea typeface="Courier New"/>
                <a:cs typeface="Courier New"/>
                <a:sym typeface="Courier New"/>
              </a:rPr>
              <a:t>"Regarding your recent interactions with our frontline personnel, how satisfied were you with the </a:t>
            </a:r>
            <a:r>
              <a:rPr lang="en" sz="4300" b="1">
                <a:solidFill>
                  <a:srgbClr val="FFFFFF"/>
                </a:solidFill>
                <a:latin typeface="Courier New"/>
                <a:ea typeface="Courier New"/>
                <a:cs typeface="Courier New"/>
                <a:sym typeface="Courier New"/>
              </a:rPr>
              <a:t>operational efficiency</a:t>
            </a:r>
            <a:r>
              <a:rPr lang="en" sz="4300" b="1">
                <a:solidFill>
                  <a:schemeClr val="lt1"/>
                </a:solidFill>
                <a:latin typeface="Courier New"/>
                <a:ea typeface="Courier New"/>
                <a:cs typeface="Courier New"/>
                <a:sym typeface="Courier New"/>
              </a:rPr>
              <a:t> and </a:t>
            </a:r>
            <a:r>
              <a:rPr lang="en" sz="4300" b="1">
                <a:solidFill>
                  <a:srgbClr val="FFFFFF"/>
                </a:solidFill>
                <a:latin typeface="Courier New"/>
                <a:ea typeface="Courier New"/>
                <a:cs typeface="Courier New"/>
                <a:sym typeface="Courier New"/>
              </a:rPr>
              <a:t>timeliness</a:t>
            </a:r>
            <a:r>
              <a:rPr lang="en" sz="4300" b="1">
                <a:solidFill>
                  <a:schemeClr val="lt1"/>
                </a:solidFill>
                <a:latin typeface="Courier New"/>
                <a:ea typeface="Courier New"/>
                <a:cs typeface="Courier New"/>
                <a:sym typeface="Courier New"/>
              </a:rPr>
              <a:t> of the service transaction executed during your visit?"</a:t>
            </a:r>
            <a:endParaRPr sz="4300" b="1">
              <a:solidFill>
                <a:schemeClr val="lt1"/>
              </a:solidFill>
              <a:latin typeface="Courier New"/>
              <a:ea typeface="Courier New"/>
              <a:cs typeface="Courier New"/>
              <a:sym typeface="Courier New"/>
            </a:endParaRPr>
          </a:p>
        </p:txBody>
      </p:sp>
      <p:sp>
        <p:nvSpPr>
          <p:cNvPr id="114" name="Google Shape;114;p27"/>
          <p:cNvSpPr txBox="1"/>
          <p:nvPr/>
        </p:nvSpPr>
        <p:spPr>
          <a:xfrm>
            <a:off x="1855425" y="7710275"/>
            <a:ext cx="6928500" cy="104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500" b="1">
                <a:solidFill>
                  <a:srgbClr val="FFFFFF"/>
                </a:solidFill>
                <a:latin typeface="Helvetica Neue"/>
                <a:ea typeface="Helvetica Neue"/>
                <a:cs typeface="Helvetica Neue"/>
                <a:sym typeface="Helvetica Neue"/>
              </a:rPr>
              <a:t>Double-barrel question</a:t>
            </a:r>
            <a:endParaRPr sz="4500" b="1">
              <a:solidFill>
                <a:srgbClr val="FFFFFF"/>
              </a:solidFill>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8"/>
          <p:cNvSpPr txBox="1"/>
          <p:nvPr/>
        </p:nvSpPr>
        <p:spPr>
          <a:xfrm>
            <a:off x="1294356"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2) Language</a:t>
            </a:r>
            <a:endParaRPr sz="7000" b="1">
              <a:solidFill>
                <a:schemeClr val="lt1"/>
              </a:solidFill>
              <a:latin typeface="Helvetica Neue"/>
              <a:ea typeface="Helvetica Neue"/>
              <a:cs typeface="Helvetica Neue"/>
              <a:sym typeface="Helvetica Neue"/>
            </a:endParaRPr>
          </a:p>
        </p:txBody>
      </p:sp>
      <p:sp>
        <p:nvSpPr>
          <p:cNvPr id="122" name="Google Shape;122;p28"/>
          <p:cNvSpPr txBox="1"/>
          <p:nvPr/>
        </p:nvSpPr>
        <p:spPr>
          <a:xfrm>
            <a:off x="587150" y="5049550"/>
            <a:ext cx="16651800" cy="1508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300" b="1">
                <a:solidFill>
                  <a:schemeClr val="lt1"/>
                </a:solidFill>
                <a:latin typeface="Courier New"/>
                <a:ea typeface="Courier New"/>
                <a:cs typeface="Courier New"/>
                <a:sym typeface="Courier New"/>
              </a:rPr>
              <a:t>"How satisfied were you with how quickly our staff helped you today?"</a:t>
            </a:r>
            <a:endParaRPr sz="4300" b="1">
              <a:solidFill>
                <a:schemeClr val="lt1"/>
              </a:solidFill>
              <a:latin typeface="Courier New"/>
              <a:ea typeface="Courier New"/>
              <a:cs typeface="Courier New"/>
              <a:sym typeface="Courier New"/>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29"/>
          <p:cNvSpPr txBox="1"/>
          <p:nvPr/>
        </p:nvSpPr>
        <p:spPr>
          <a:xfrm>
            <a:off x="1905000" y="825425"/>
            <a:ext cx="10710300" cy="19086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3) Open text questions encouraged</a:t>
            </a:r>
            <a:endParaRPr sz="7000" b="1">
              <a:solidFill>
                <a:schemeClr val="lt1"/>
              </a:solidFill>
              <a:latin typeface="Helvetica Neue"/>
              <a:ea typeface="Helvetica Neue"/>
              <a:cs typeface="Helvetica Neue"/>
              <a:sym typeface="Helvetica Neue"/>
            </a:endParaRPr>
          </a:p>
        </p:txBody>
      </p:sp>
      <p:sp>
        <p:nvSpPr>
          <p:cNvPr id="129" name="Google Shape;129;p29"/>
          <p:cNvSpPr txBox="1"/>
          <p:nvPr/>
        </p:nvSpPr>
        <p:spPr>
          <a:xfrm>
            <a:off x="2403300" y="4791950"/>
            <a:ext cx="13481400" cy="47403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3500">
                <a:solidFill>
                  <a:schemeClr val="dk1"/>
                </a:solidFill>
                <a:latin typeface="Helvetica Neue"/>
                <a:ea typeface="Helvetica Neue"/>
                <a:cs typeface="Helvetica Neue"/>
                <a:sym typeface="Helvetica Neue"/>
              </a:rPr>
              <a:t>Open-text questions capture the crucial "why" behind your numbers and uncover unexpected insights, but limit them to 1–2 per survey to prevent respondent fatigue. You don't need to analyze qualitative data manually—built-in tools like Qualtrics Text iQ and AI automatically categorize comments by theme and sentiment in seconds.</a:t>
            </a:r>
            <a:endParaRPr sz="18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2900" b="1">
              <a:solidFill>
                <a:schemeClr val="dk1"/>
              </a:solidFill>
              <a:latin typeface="Helvetica Neue"/>
              <a:ea typeface="Helvetica Neue"/>
              <a:cs typeface="Helvetica Neue"/>
              <a:sym typeface="Helvetica Neu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p30"/>
          <p:cNvSpPr txBox="1"/>
          <p:nvPr/>
        </p:nvSpPr>
        <p:spPr>
          <a:xfrm>
            <a:off x="1905000" y="825425"/>
            <a:ext cx="10710300" cy="19086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4) Let people skip questions</a:t>
            </a:r>
            <a:endParaRPr sz="7000" b="1">
              <a:solidFill>
                <a:schemeClr val="lt1"/>
              </a:solidFill>
              <a:latin typeface="Helvetica Neue"/>
              <a:ea typeface="Helvetica Neue"/>
              <a:cs typeface="Helvetica Neue"/>
              <a:sym typeface="Helvetica Neue"/>
            </a:endParaRPr>
          </a:p>
        </p:txBody>
      </p:sp>
      <p:sp>
        <p:nvSpPr>
          <p:cNvPr id="136" name="Google Shape;136;p30"/>
          <p:cNvSpPr txBox="1"/>
          <p:nvPr/>
        </p:nvSpPr>
        <p:spPr>
          <a:xfrm>
            <a:off x="2403300" y="4791950"/>
            <a:ext cx="13481400" cy="47403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3500">
                <a:solidFill>
                  <a:schemeClr val="dk1"/>
                </a:solidFill>
                <a:latin typeface="Helvetica Neue"/>
                <a:ea typeface="Helvetica Neue"/>
                <a:cs typeface="Helvetica Neue"/>
                <a:sym typeface="Helvetica Neue"/>
              </a:rPr>
              <a:t>Forcing responses leads to bad data, as frustrated respondents will pick random answers or abandon the survey entirely. Allowing people to skip questions respects their privacy and ensures the data you do collect is thoughtful and accurate. You can always use soft prompts or display logic if a response is truly essential.</a:t>
            </a:r>
            <a:endParaRPr sz="18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2900" b="1">
              <a:solidFill>
                <a:schemeClr val="dk1"/>
              </a:solidFill>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2" name="Google Shape;142;p31"/>
          <p:cNvSpPr txBox="1"/>
          <p:nvPr/>
        </p:nvSpPr>
        <p:spPr>
          <a:xfrm>
            <a:off x="1905000" y="825425"/>
            <a:ext cx="10710300" cy="1046700"/>
          </a:xfrm>
          <a:prstGeom prst="rect">
            <a:avLst/>
          </a:prstGeom>
          <a:noFill/>
          <a:ln>
            <a:noFill/>
          </a:ln>
        </p:spPr>
        <p:txBody>
          <a:bodyPr spcFirstLastPara="1" wrap="square" lIns="91425" tIns="91425" rIns="91425" bIns="91425" anchor="t" anchorCtr="0">
            <a:spAutoFit/>
          </a:bodyPr>
          <a:lstStyle/>
          <a:p>
            <a:pPr marL="457200" lvl="0" indent="0" algn="l" rtl="0">
              <a:lnSpc>
                <a:spcPct val="80000"/>
              </a:lnSpc>
              <a:spcBef>
                <a:spcPts val="0"/>
              </a:spcBef>
              <a:spcAft>
                <a:spcPts val="0"/>
              </a:spcAft>
              <a:buNone/>
            </a:pPr>
            <a:r>
              <a:rPr lang="en" sz="7000" b="1">
                <a:solidFill>
                  <a:schemeClr val="lt1"/>
                </a:solidFill>
                <a:latin typeface="Helvetica Neue"/>
                <a:ea typeface="Helvetica Neue"/>
                <a:cs typeface="Helvetica Neue"/>
                <a:sym typeface="Helvetica Neue"/>
              </a:rPr>
              <a:t>5) Likert Questions</a:t>
            </a:r>
            <a:endParaRPr sz="7000" b="1">
              <a:solidFill>
                <a:schemeClr val="lt1"/>
              </a:solidFill>
              <a:latin typeface="Helvetica Neue"/>
              <a:ea typeface="Helvetica Neue"/>
              <a:cs typeface="Helvetica Neue"/>
              <a:sym typeface="Helvetica Neue"/>
            </a:endParaRPr>
          </a:p>
        </p:txBody>
      </p:sp>
      <p:sp>
        <p:nvSpPr>
          <p:cNvPr id="143" name="Google Shape;143;p31"/>
          <p:cNvSpPr txBox="1"/>
          <p:nvPr/>
        </p:nvSpPr>
        <p:spPr>
          <a:xfrm>
            <a:off x="1033400" y="4137675"/>
            <a:ext cx="7938300" cy="58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One question at a time</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Keeps respondent focused and avoids “line item” answers</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Order matters</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Negative on the left, positive on the right</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Negative on the top, positive on the bottom</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Allow neutral response</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Always use odd number of responses where possible</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2900">
              <a:solidFill>
                <a:schemeClr val="dk1"/>
              </a:solidFill>
              <a:latin typeface="Helvetica Neue"/>
              <a:ea typeface="Helvetica Neue"/>
              <a:cs typeface="Helvetica Neue"/>
              <a:sym typeface="Helvetica Neue"/>
            </a:endParaRPr>
          </a:p>
        </p:txBody>
      </p:sp>
      <p:sp>
        <p:nvSpPr>
          <p:cNvPr id="144" name="Google Shape;144;p31"/>
          <p:cNvSpPr txBox="1"/>
          <p:nvPr/>
        </p:nvSpPr>
        <p:spPr>
          <a:xfrm>
            <a:off x="9967800" y="4243100"/>
            <a:ext cx="7405800" cy="5800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Allow for N/A response</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Exclude from Analysis</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Make exclusive for multiple select</a:t>
            </a:r>
            <a:endParaRPr sz="29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4600" b="1">
                <a:solidFill>
                  <a:schemeClr val="dk1"/>
                </a:solidFill>
                <a:latin typeface="Helvetica Neue"/>
                <a:ea typeface="Helvetica Neue"/>
                <a:cs typeface="Helvetica Neue"/>
                <a:sym typeface="Helvetica Neue"/>
              </a:rPr>
              <a:t>Recode Values</a:t>
            </a:r>
            <a:endParaRPr sz="4600" b="1">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Converts qualitative to quantitative</a:t>
            </a:r>
            <a:endParaRPr sz="2900">
              <a:solidFill>
                <a:schemeClr val="dk1"/>
              </a:solidFill>
              <a:latin typeface="Helvetica Neue"/>
              <a:ea typeface="Helvetica Neue"/>
              <a:cs typeface="Helvetica Neue"/>
              <a:sym typeface="Helvetica Neue"/>
            </a:endParaRPr>
          </a:p>
          <a:p>
            <a:pPr marL="457200" lvl="0" indent="-412750" algn="l" rtl="0">
              <a:lnSpc>
                <a:spcPct val="115000"/>
              </a:lnSpc>
              <a:spcBef>
                <a:spcPts val="0"/>
              </a:spcBef>
              <a:spcAft>
                <a:spcPts val="0"/>
              </a:spcAft>
              <a:buClr>
                <a:schemeClr val="dk1"/>
              </a:buClr>
              <a:buSzPts val="2900"/>
              <a:buFont typeface="Helvetica Neue"/>
              <a:buChar char="-"/>
            </a:pPr>
            <a:r>
              <a:rPr lang="en" sz="2900">
                <a:solidFill>
                  <a:schemeClr val="dk1"/>
                </a:solidFill>
                <a:latin typeface="Helvetica Neue"/>
                <a:ea typeface="Helvetica Neue"/>
                <a:cs typeface="Helvetica Neue"/>
                <a:sym typeface="Helvetica Neue"/>
              </a:rPr>
              <a:t>Negative sentiment = lower values</a:t>
            </a:r>
            <a:endParaRPr sz="2900">
              <a:solidFill>
                <a:schemeClr val="dk1"/>
              </a:solidFill>
              <a:latin typeface="Helvetica Neue"/>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0025D4"/>
      </a:dk2>
      <a:lt2>
        <a:srgbClr val="EDF2F4"/>
      </a:lt2>
      <a:accent1>
        <a:srgbClr val="04C9CE"/>
      </a:accent1>
      <a:accent2>
        <a:srgbClr val="00B4EE"/>
      </a:accent2>
      <a:accent3>
        <a:srgbClr val="038FEB"/>
      </a:accent3>
      <a:accent4>
        <a:srgbClr val="0768DD"/>
      </a:accent4>
      <a:accent5>
        <a:srgbClr val="5F1AE5"/>
      </a:accent5>
      <a:accent6>
        <a:srgbClr val="A54AF4"/>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430</Words>
  <Application>Microsoft Office PowerPoint</Application>
  <PresentationFormat>Custom</PresentationFormat>
  <Paragraphs>55</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Helvetica Neue</vt:lpstr>
      <vt:lpstr>Arial</vt:lpstr>
      <vt:lpstr>Courier New</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Van Heuveln, Jessica</cp:lastModifiedBy>
  <cp:revision>1</cp:revision>
  <dcterms:modified xsi:type="dcterms:W3CDTF">2026-09-25T00:10:50Z</dcterms:modified>
</cp:coreProperties>
</file>