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6" r:id="rId1"/>
  </p:sldMasterIdLst>
  <p:notesMasterIdLst>
    <p:notesMasterId r:id="rId4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Lst>
  <p:sldSz cx="9144000" cy="5143500" type="screen16x9"/>
  <p:notesSz cx="6858000" cy="9144000"/>
  <p:embeddedFontLst>
    <p:embeddedFont>
      <p:font typeface="Work Sans" pitchFamily="2" charset="0"/>
      <p:regular r:id="rId41"/>
      <p:bold r:id="rId42"/>
      <p:italic r:id="rId43"/>
      <p:boldItalic r:id="rId44"/>
    </p:embeddedFont>
    <p:embeddedFont>
      <p:font typeface="Work Sans Black" pitchFamily="2" charset="0"/>
      <p:bold r:id="rId45"/>
      <p:boldItalic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8" d="100"/>
          <a:sy n="138" d="100"/>
        </p:scale>
        <p:origin x="834" y="12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6.fntdata"/><Relationship Id="rId20" Type="http://schemas.openxmlformats.org/officeDocument/2006/relationships/slide" Target="slides/slide19.xml"/><Relationship Id="rId41"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Google Shape;35;g26ece84ecbc_0_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 name="Google Shape;36;g26ece84ecbc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3086d268eb1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3086d268eb1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3288a2b505c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3288a2b505c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328b3c158af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328b3c158af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2e301404e5d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2e301404e5d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26ece84ecbc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26ece84ecbc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2e301404e5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2e301404e5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2e301404e5d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2e301404e5d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2e30ef3d73c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2e30ef3d73c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2f98179ecb2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2f98179ecb2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3086d268eb1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3086d268eb1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 name="Google Shape;4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324a2f31f2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324a2f31f2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27183b3be0e_0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27183b3be0e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28b16a62b0f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28b16a62b0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2e301404e5d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2e301404e5d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28b16a62b0f_0_1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28b16a62b0f_0_1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28b16a62b0f_0_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28b16a62b0f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28b16a62b0f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28b16a62b0f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3288a2b505c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3288a2b505c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28b16a62b0f_0_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28b16a62b0f_0_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28b16a62b0f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28b16a62b0f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g26ece84ecbc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 name="Google Shape;47;g26ece84ecbc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2f98179ecb2_1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2f98179ecb2_1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2f98179ecb2_1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2f98179ecb2_1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26ece84ecbc_0_8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26ece84ecbc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2e301404e5d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2e301404e5d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3086d268eb1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g3086d268eb1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28b16a62b0f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28b16a62b0f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2f8eb09e152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2f8eb09e15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27183b3be0e_0_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 name="Google Shape;314;g27183b3be0e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27183b3be0e_0_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 name="Google Shape;320;g27183b3be0e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27183b3be0e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g27183b3be0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321ca9d450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321ca9d450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321ca9d4507_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321ca9d4507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26ece84ecbc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26ece84ecbc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27183b3be0e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27183b3be0e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26ece84ecbc_0_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26ece84ecbc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9"/>
        <p:cNvGrpSpPr/>
        <p:nvPr/>
      </p:nvGrpSpPr>
      <p:grpSpPr>
        <a:xfrm>
          <a:off x="0" y="0"/>
          <a:ext cx="0" cy="0"/>
          <a:chOff x="0" y="0"/>
          <a:chExt cx="0" cy="0"/>
        </a:xfrm>
      </p:grpSpPr>
      <p:pic>
        <p:nvPicPr>
          <p:cNvPr id="10" name="Google Shape;10;p2" descr="https://lh4.googleusercontent.com/0jO1tYQk6XgRqjkpLb-Yd-3_vSfx8OLPdBauO9uuszcLUAbvriETzko07vaSoqllj2XWDibxLTRvfeACLujfzq6nlydFA5MAvVosDOGo_hwsdQgjQz2VCMkvBL8DPPyEtlwVuQtQjeAwZA7xl9scunA61Q=s2048"/>
          <p:cNvPicPr preferRelativeResize="0"/>
          <p:nvPr/>
        </p:nvPicPr>
        <p:blipFill rotWithShape="1">
          <a:blip r:embed="rId2">
            <a:alphaModFix/>
          </a:blip>
          <a:srcRect/>
          <a:stretch/>
        </p:blipFill>
        <p:spPr>
          <a:xfrm>
            <a:off x="688728" y="2069152"/>
            <a:ext cx="7766543" cy="1005200"/>
          </a:xfrm>
          <a:prstGeom prst="rect">
            <a:avLst/>
          </a:prstGeom>
          <a:noFill/>
          <a:ln>
            <a:noFill/>
          </a:ln>
        </p:spPr>
      </p:pic>
      <p:sp>
        <p:nvSpPr>
          <p:cNvPr id="11" name="Google Shape;11;p2"/>
          <p:cNvSpPr txBox="1"/>
          <p:nvPr/>
        </p:nvSpPr>
        <p:spPr>
          <a:xfrm>
            <a:off x="0" y="3079125"/>
            <a:ext cx="91440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a:p>
        </p:txBody>
      </p:sp>
      <p:sp>
        <p:nvSpPr>
          <p:cNvPr id="12" name="Google Shape;12;p2"/>
          <p:cNvSpPr txBox="1"/>
          <p:nvPr/>
        </p:nvSpPr>
        <p:spPr>
          <a:xfrm>
            <a:off x="57950" y="3093350"/>
            <a:ext cx="9033600" cy="970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Work Sans"/>
              <a:ea typeface="Work Sans"/>
              <a:cs typeface="Work Sans"/>
              <a:sym typeface="Work Sans"/>
            </a:endParaRPr>
          </a:p>
        </p:txBody>
      </p:sp>
    </p:spTree>
  </p:cSld>
  <p:clrMapOvr>
    <a:masterClrMapping/>
  </p:clrMapOvr>
  <p:extLst>
    <p:ext uri="{DCECCB84-F9BA-43D5-87BE-67443E8EF086}">
      <p15:sldGuideLst xmlns:p15="http://schemas.microsoft.com/office/powerpoint/2012/main">
        <p15:guide id="1" orient="horz" pos="1620">
          <p15:clr>
            <a:srgbClr val="E46962"/>
          </p15:clr>
        </p15:guide>
        <p15:guide id="2" pos="2880">
          <p15:clr>
            <a:srgbClr val="E46962"/>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3"/>
        <p:cNvGrpSpPr/>
        <p:nvPr/>
      </p:nvGrpSpPr>
      <p:grpSpPr>
        <a:xfrm>
          <a:off x="0" y="0"/>
          <a:ext cx="0" cy="0"/>
          <a:chOff x="0" y="0"/>
          <a:chExt cx="0" cy="0"/>
        </a:xfrm>
      </p:grpSpPr>
      <p:sp>
        <p:nvSpPr>
          <p:cNvPr id="14" name="Google Shape;14;p3"/>
          <p:cNvSpPr txBox="1">
            <a:spLocks noGrp="1"/>
          </p:cNvSpPr>
          <p:nvPr>
            <p:ph type="body" idx="1"/>
          </p:nvPr>
        </p:nvSpPr>
        <p:spPr>
          <a:xfrm>
            <a:off x="453400" y="929100"/>
            <a:ext cx="8228100" cy="3642000"/>
          </a:xfrm>
          <a:prstGeom prst="rect">
            <a:avLst/>
          </a:prstGeom>
          <a:noFill/>
          <a:ln>
            <a:noFill/>
          </a:ln>
        </p:spPr>
        <p:txBody>
          <a:bodyPr spcFirstLastPara="1" wrap="square" lIns="71100" tIns="35550" rIns="71100" bIns="35550" anchor="t" anchorCtr="0">
            <a:noAutofit/>
          </a:bodyPr>
          <a:lstStyle>
            <a:lvl1pPr marL="457200" marR="0" lvl="0" indent="-368300" algn="l" rtl="0">
              <a:lnSpc>
                <a:spcPct val="115000"/>
              </a:lnSpc>
              <a:spcBef>
                <a:spcPts val="900"/>
              </a:spcBef>
              <a:spcAft>
                <a:spcPts val="0"/>
              </a:spcAft>
              <a:buClr>
                <a:schemeClr val="dk1"/>
              </a:buClr>
              <a:buSzPts val="2200"/>
              <a:buFont typeface="Work Sans"/>
              <a:buChar char="•"/>
              <a:defRPr sz="2200" i="0" u="none" strike="noStrike" cap="none">
                <a:solidFill>
                  <a:schemeClr val="dk1"/>
                </a:solidFill>
                <a:latin typeface="Work Sans"/>
                <a:ea typeface="Work Sans"/>
                <a:cs typeface="Work Sans"/>
                <a:sym typeface="Work Sans"/>
              </a:defRPr>
            </a:lvl1pPr>
            <a:lvl2pPr marL="914400" marR="0" lvl="1" indent="-349250" algn="l" rtl="0">
              <a:lnSpc>
                <a:spcPct val="115000"/>
              </a:lnSpc>
              <a:spcBef>
                <a:spcPts val="400"/>
              </a:spcBef>
              <a:spcAft>
                <a:spcPts val="0"/>
              </a:spcAft>
              <a:buClr>
                <a:schemeClr val="dk1"/>
              </a:buClr>
              <a:buSzPts val="1900"/>
              <a:buFont typeface="Work Sans"/>
              <a:buChar char="•"/>
              <a:defRPr sz="1900" i="0" u="none" strike="noStrike" cap="none">
                <a:solidFill>
                  <a:schemeClr val="dk1"/>
                </a:solidFill>
                <a:latin typeface="Work Sans"/>
                <a:ea typeface="Work Sans"/>
                <a:cs typeface="Work Sans"/>
                <a:sym typeface="Work Sans"/>
              </a:defRPr>
            </a:lvl2pPr>
            <a:lvl3pPr marL="1371600" marR="0" lvl="2" indent="-330200" algn="l" rtl="0">
              <a:lnSpc>
                <a:spcPct val="115000"/>
              </a:lnSpc>
              <a:spcBef>
                <a:spcPts val="400"/>
              </a:spcBef>
              <a:spcAft>
                <a:spcPts val="0"/>
              </a:spcAft>
              <a:buClr>
                <a:schemeClr val="dk1"/>
              </a:buClr>
              <a:buSzPts val="1600"/>
              <a:buFont typeface="Work Sans"/>
              <a:buChar char="•"/>
              <a:defRPr sz="1600" i="0" u="none" strike="noStrike" cap="none">
                <a:solidFill>
                  <a:schemeClr val="dk1"/>
                </a:solidFill>
                <a:latin typeface="Work Sans"/>
                <a:ea typeface="Work Sans"/>
                <a:cs typeface="Work Sans"/>
                <a:sym typeface="Work Sans"/>
              </a:defRPr>
            </a:lvl3pPr>
            <a:lvl4pPr marL="1828800" marR="0" lvl="3" indent="-323850" algn="l" rtl="0">
              <a:lnSpc>
                <a:spcPct val="115000"/>
              </a:lnSpc>
              <a:spcBef>
                <a:spcPts val="400"/>
              </a:spcBef>
              <a:spcAft>
                <a:spcPts val="0"/>
              </a:spcAft>
              <a:buClr>
                <a:schemeClr val="dk1"/>
              </a:buClr>
              <a:buSzPts val="1500"/>
              <a:buFont typeface="Work Sans"/>
              <a:buChar char="•"/>
              <a:defRPr sz="1500" i="0" u="none" strike="noStrike" cap="none">
                <a:solidFill>
                  <a:schemeClr val="dk1"/>
                </a:solidFill>
                <a:latin typeface="Work Sans"/>
                <a:ea typeface="Work Sans"/>
                <a:cs typeface="Work Sans"/>
                <a:sym typeface="Work Sans"/>
              </a:defRPr>
            </a:lvl4pPr>
            <a:lvl5pPr marL="2286000" marR="0" lvl="4" indent="-323850" algn="l" rtl="0">
              <a:lnSpc>
                <a:spcPct val="115000"/>
              </a:lnSpc>
              <a:spcBef>
                <a:spcPts val="400"/>
              </a:spcBef>
              <a:spcAft>
                <a:spcPts val="0"/>
              </a:spcAft>
              <a:buClr>
                <a:schemeClr val="dk1"/>
              </a:buClr>
              <a:buSzPts val="1500"/>
              <a:buFont typeface="Work Sans"/>
              <a:buChar char="•"/>
              <a:defRPr sz="1500" i="0" u="none" strike="noStrike" cap="none">
                <a:solidFill>
                  <a:schemeClr val="dk1"/>
                </a:solidFill>
                <a:latin typeface="Work Sans"/>
                <a:ea typeface="Work Sans"/>
                <a:cs typeface="Work Sans"/>
                <a:sym typeface="Work Sans"/>
              </a:defRPr>
            </a:lvl5pPr>
            <a:lvl6pPr marL="2743200" marR="0" lvl="5" indent="-323850" algn="l" rtl="0">
              <a:lnSpc>
                <a:spcPct val="115000"/>
              </a:lnSpc>
              <a:spcBef>
                <a:spcPts val="400"/>
              </a:spcBef>
              <a:spcAft>
                <a:spcPts val="0"/>
              </a:spcAft>
              <a:buClr>
                <a:schemeClr val="dk1"/>
              </a:buClr>
              <a:buSzPts val="1500"/>
              <a:buFont typeface="Work Sans"/>
              <a:buChar char="•"/>
              <a:defRPr sz="1500" i="0" u="none" strike="noStrike" cap="none">
                <a:solidFill>
                  <a:schemeClr val="dk1"/>
                </a:solidFill>
                <a:latin typeface="Work Sans"/>
                <a:ea typeface="Work Sans"/>
                <a:cs typeface="Work Sans"/>
                <a:sym typeface="Work Sans"/>
              </a:defRPr>
            </a:lvl6pPr>
            <a:lvl7pPr marL="3200400" marR="0" lvl="6" indent="-323850" algn="l" rtl="0">
              <a:lnSpc>
                <a:spcPct val="115000"/>
              </a:lnSpc>
              <a:spcBef>
                <a:spcPts val="400"/>
              </a:spcBef>
              <a:spcAft>
                <a:spcPts val="0"/>
              </a:spcAft>
              <a:buClr>
                <a:schemeClr val="dk1"/>
              </a:buClr>
              <a:buSzPts val="1500"/>
              <a:buFont typeface="Work Sans"/>
              <a:buChar char="•"/>
              <a:defRPr sz="1500" i="0" u="none" strike="noStrike" cap="none">
                <a:solidFill>
                  <a:schemeClr val="dk1"/>
                </a:solidFill>
                <a:latin typeface="Work Sans"/>
                <a:ea typeface="Work Sans"/>
                <a:cs typeface="Work Sans"/>
                <a:sym typeface="Work Sans"/>
              </a:defRPr>
            </a:lvl7pPr>
            <a:lvl8pPr marL="3657600" marR="0" lvl="7" indent="-323850" algn="l" rtl="0">
              <a:lnSpc>
                <a:spcPct val="115000"/>
              </a:lnSpc>
              <a:spcBef>
                <a:spcPts val="400"/>
              </a:spcBef>
              <a:spcAft>
                <a:spcPts val="0"/>
              </a:spcAft>
              <a:buClr>
                <a:schemeClr val="dk1"/>
              </a:buClr>
              <a:buSzPts val="1500"/>
              <a:buFont typeface="Work Sans"/>
              <a:buChar char="•"/>
              <a:defRPr sz="1500" i="0" u="none" strike="noStrike" cap="none">
                <a:solidFill>
                  <a:schemeClr val="dk1"/>
                </a:solidFill>
                <a:latin typeface="Work Sans"/>
                <a:ea typeface="Work Sans"/>
                <a:cs typeface="Work Sans"/>
                <a:sym typeface="Work Sans"/>
              </a:defRPr>
            </a:lvl8pPr>
            <a:lvl9pPr marL="4114800" marR="0" lvl="8" indent="-323850" algn="l" rtl="0">
              <a:lnSpc>
                <a:spcPct val="115000"/>
              </a:lnSpc>
              <a:spcBef>
                <a:spcPts val="400"/>
              </a:spcBef>
              <a:spcAft>
                <a:spcPts val="0"/>
              </a:spcAft>
              <a:buClr>
                <a:schemeClr val="dk1"/>
              </a:buClr>
              <a:buSzPts val="1500"/>
              <a:buFont typeface="Work Sans"/>
              <a:buChar char="•"/>
              <a:defRPr sz="1500" i="0" u="none" strike="noStrike" cap="none">
                <a:solidFill>
                  <a:schemeClr val="dk1"/>
                </a:solidFill>
                <a:latin typeface="Work Sans"/>
                <a:ea typeface="Work Sans"/>
                <a:cs typeface="Work Sans"/>
                <a:sym typeface="Work Sans"/>
              </a:defRPr>
            </a:lvl9pPr>
          </a:lstStyle>
          <a:p>
            <a:endParaRPr/>
          </a:p>
        </p:txBody>
      </p:sp>
      <p:sp>
        <p:nvSpPr>
          <p:cNvPr id="15" name="Google Shape;15;p3"/>
          <p:cNvSpPr txBox="1">
            <a:spLocks noGrp="1"/>
          </p:cNvSpPr>
          <p:nvPr>
            <p:ph type="title"/>
          </p:nvPr>
        </p:nvSpPr>
        <p:spPr>
          <a:xfrm>
            <a:off x="453500" y="216925"/>
            <a:ext cx="8228100" cy="558000"/>
          </a:xfrm>
          <a:prstGeom prst="rect">
            <a:avLst/>
          </a:prstGeom>
          <a:noFill/>
          <a:ln>
            <a:noFill/>
          </a:ln>
        </p:spPr>
        <p:txBody>
          <a:bodyPr spcFirstLastPara="1" wrap="square" lIns="71100" tIns="35550" rIns="71100" bIns="35550" anchor="t" anchorCtr="0">
            <a:noAutofit/>
          </a:bodyPr>
          <a:lstStyle>
            <a:lvl1pPr marR="0" lvl="0" algn="l" rtl="0">
              <a:lnSpc>
                <a:spcPct val="90000"/>
              </a:lnSpc>
              <a:spcBef>
                <a:spcPts val="0"/>
              </a:spcBef>
              <a:spcAft>
                <a:spcPts val="0"/>
              </a:spcAft>
              <a:buClr>
                <a:srgbClr val="03617A"/>
              </a:buClr>
              <a:buSzPts val="3400"/>
              <a:buFont typeface="Work Sans Black"/>
              <a:buNone/>
              <a:defRPr sz="3400" i="0" u="none" strike="noStrike" cap="none">
                <a:solidFill>
                  <a:srgbClr val="03617A"/>
                </a:solidFill>
                <a:latin typeface="Work Sans Black"/>
                <a:ea typeface="Work Sans Black"/>
                <a:cs typeface="Work Sans Black"/>
                <a:sym typeface="Work Sans Black"/>
              </a:defRPr>
            </a:lvl1pPr>
            <a:lvl2pPr lvl="1" rtl="0">
              <a:spcBef>
                <a:spcPts val="0"/>
              </a:spcBef>
              <a:spcAft>
                <a:spcPts val="0"/>
              </a:spcAft>
              <a:buSzPts val="1200"/>
              <a:buNone/>
              <a:defRPr sz="1500"/>
            </a:lvl2pPr>
            <a:lvl3pPr lvl="2" rtl="0">
              <a:spcBef>
                <a:spcPts val="0"/>
              </a:spcBef>
              <a:spcAft>
                <a:spcPts val="0"/>
              </a:spcAft>
              <a:buSzPts val="1200"/>
              <a:buNone/>
              <a:defRPr sz="1500"/>
            </a:lvl3pPr>
            <a:lvl4pPr lvl="3" rtl="0">
              <a:spcBef>
                <a:spcPts val="0"/>
              </a:spcBef>
              <a:spcAft>
                <a:spcPts val="0"/>
              </a:spcAft>
              <a:buSzPts val="1200"/>
              <a:buNone/>
              <a:defRPr sz="1500"/>
            </a:lvl4pPr>
            <a:lvl5pPr lvl="4" rtl="0">
              <a:spcBef>
                <a:spcPts val="0"/>
              </a:spcBef>
              <a:spcAft>
                <a:spcPts val="0"/>
              </a:spcAft>
              <a:buSzPts val="1200"/>
              <a:buNone/>
              <a:defRPr sz="1500"/>
            </a:lvl5pPr>
            <a:lvl6pPr lvl="5" rtl="0">
              <a:spcBef>
                <a:spcPts val="0"/>
              </a:spcBef>
              <a:spcAft>
                <a:spcPts val="0"/>
              </a:spcAft>
              <a:buSzPts val="1200"/>
              <a:buNone/>
              <a:defRPr sz="1500"/>
            </a:lvl6pPr>
            <a:lvl7pPr lvl="6" rtl="0">
              <a:spcBef>
                <a:spcPts val="0"/>
              </a:spcBef>
              <a:spcAft>
                <a:spcPts val="0"/>
              </a:spcAft>
              <a:buSzPts val="1200"/>
              <a:buNone/>
              <a:defRPr sz="1500"/>
            </a:lvl7pPr>
            <a:lvl8pPr lvl="7" rtl="0">
              <a:spcBef>
                <a:spcPts val="0"/>
              </a:spcBef>
              <a:spcAft>
                <a:spcPts val="0"/>
              </a:spcAft>
              <a:buSzPts val="1200"/>
              <a:buNone/>
              <a:defRPr sz="1500"/>
            </a:lvl8pPr>
            <a:lvl9pPr lvl="8" rtl="0">
              <a:spcBef>
                <a:spcPts val="0"/>
              </a:spcBef>
              <a:spcAft>
                <a:spcPts val="0"/>
              </a:spcAft>
              <a:buSzPts val="1200"/>
              <a:buNone/>
              <a:defRPr sz="15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p:cSld name="OBJECT_1">
    <p:spTree>
      <p:nvGrpSpPr>
        <p:cNvPr id="1" name="Shape 16"/>
        <p:cNvGrpSpPr/>
        <p:nvPr/>
      </p:nvGrpSpPr>
      <p:grpSpPr>
        <a:xfrm>
          <a:off x="0" y="0"/>
          <a:ext cx="0" cy="0"/>
          <a:chOff x="0" y="0"/>
          <a:chExt cx="0" cy="0"/>
        </a:xfrm>
      </p:grpSpPr>
      <p:sp>
        <p:nvSpPr>
          <p:cNvPr id="17" name="Google Shape;17;p4"/>
          <p:cNvSpPr txBox="1">
            <a:spLocks noGrp="1"/>
          </p:cNvSpPr>
          <p:nvPr>
            <p:ph type="body" idx="1"/>
          </p:nvPr>
        </p:nvSpPr>
        <p:spPr>
          <a:xfrm>
            <a:off x="460825" y="906800"/>
            <a:ext cx="4111200" cy="3649500"/>
          </a:xfrm>
          <a:prstGeom prst="rect">
            <a:avLst/>
          </a:prstGeom>
          <a:noFill/>
          <a:ln>
            <a:noFill/>
          </a:ln>
        </p:spPr>
        <p:txBody>
          <a:bodyPr spcFirstLastPara="1" wrap="square" lIns="71100" tIns="35550" rIns="71100" bIns="35550" anchor="t" anchorCtr="0">
            <a:noAutofit/>
          </a:bodyPr>
          <a:lstStyle>
            <a:lvl1pPr marL="457200" marR="0" lvl="0" indent="-368300" algn="l" rtl="0">
              <a:lnSpc>
                <a:spcPct val="115000"/>
              </a:lnSpc>
              <a:spcBef>
                <a:spcPts val="900"/>
              </a:spcBef>
              <a:spcAft>
                <a:spcPts val="0"/>
              </a:spcAft>
              <a:buClr>
                <a:schemeClr val="dk1"/>
              </a:buClr>
              <a:buSzPts val="2200"/>
              <a:buFont typeface="Work Sans"/>
              <a:buChar char="•"/>
              <a:defRPr sz="2200" i="0" u="none" strike="noStrike" cap="none">
                <a:solidFill>
                  <a:schemeClr val="dk1"/>
                </a:solidFill>
                <a:latin typeface="Work Sans"/>
                <a:ea typeface="Work Sans"/>
                <a:cs typeface="Work Sans"/>
                <a:sym typeface="Work Sans"/>
              </a:defRPr>
            </a:lvl1pPr>
            <a:lvl2pPr marL="914400" marR="0" lvl="1" indent="-349250" algn="l" rtl="0">
              <a:lnSpc>
                <a:spcPct val="115000"/>
              </a:lnSpc>
              <a:spcBef>
                <a:spcPts val="400"/>
              </a:spcBef>
              <a:spcAft>
                <a:spcPts val="0"/>
              </a:spcAft>
              <a:buClr>
                <a:schemeClr val="dk1"/>
              </a:buClr>
              <a:buSzPts val="1900"/>
              <a:buFont typeface="Work Sans"/>
              <a:buChar char="•"/>
              <a:defRPr sz="1900" i="0" u="none" strike="noStrike" cap="none">
                <a:solidFill>
                  <a:schemeClr val="dk1"/>
                </a:solidFill>
                <a:latin typeface="Work Sans"/>
                <a:ea typeface="Work Sans"/>
                <a:cs typeface="Work Sans"/>
                <a:sym typeface="Work Sans"/>
              </a:defRPr>
            </a:lvl2pPr>
            <a:lvl3pPr marL="1371600" marR="0" lvl="2" indent="-330200" algn="l" rtl="0">
              <a:lnSpc>
                <a:spcPct val="115000"/>
              </a:lnSpc>
              <a:spcBef>
                <a:spcPts val="400"/>
              </a:spcBef>
              <a:spcAft>
                <a:spcPts val="0"/>
              </a:spcAft>
              <a:buClr>
                <a:schemeClr val="dk1"/>
              </a:buClr>
              <a:buSzPts val="1600"/>
              <a:buFont typeface="Work Sans"/>
              <a:buChar char="•"/>
              <a:defRPr sz="1600" i="0" u="none" strike="noStrike" cap="none">
                <a:solidFill>
                  <a:schemeClr val="dk1"/>
                </a:solidFill>
                <a:latin typeface="Work Sans"/>
                <a:ea typeface="Work Sans"/>
                <a:cs typeface="Work Sans"/>
                <a:sym typeface="Work Sans"/>
              </a:defRPr>
            </a:lvl3pPr>
            <a:lvl4pPr marL="1828800" marR="0" lvl="3" indent="-323850" algn="l" rtl="0">
              <a:lnSpc>
                <a:spcPct val="115000"/>
              </a:lnSpc>
              <a:spcBef>
                <a:spcPts val="400"/>
              </a:spcBef>
              <a:spcAft>
                <a:spcPts val="0"/>
              </a:spcAft>
              <a:buClr>
                <a:schemeClr val="dk1"/>
              </a:buClr>
              <a:buSzPts val="1500"/>
              <a:buFont typeface="Work Sans"/>
              <a:buChar char="•"/>
              <a:defRPr sz="1500" i="0" u="none" strike="noStrike" cap="none">
                <a:solidFill>
                  <a:schemeClr val="dk1"/>
                </a:solidFill>
                <a:latin typeface="Work Sans"/>
                <a:ea typeface="Work Sans"/>
                <a:cs typeface="Work Sans"/>
                <a:sym typeface="Work Sans"/>
              </a:defRPr>
            </a:lvl4pPr>
            <a:lvl5pPr marL="2286000" marR="0" lvl="4" indent="-323850" algn="l" rtl="0">
              <a:lnSpc>
                <a:spcPct val="115000"/>
              </a:lnSpc>
              <a:spcBef>
                <a:spcPts val="400"/>
              </a:spcBef>
              <a:spcAft>
                <a:spcPts val="0"/>
              </a:spcAft>
              <a:buClr>
                <a:schemeClr val="dk1"/>
              </a:buClr>
              <a:buSzPts val="1500"/>
              <a:buFont typeface="Work Sans"/>
              <a:buChar char="•"/>
              <a:defRPr sz="1500" i="0" u="none" strike="noStrike" cap="none">
                <a:solidFill>
                  <a:schemeClr val="dk1"/>
                </a:solidFill>
                <a:latin typeface="Work Sans"/>
                <a:ea typeface="Work Sans"/>
                <a:cs typeface="Work Sans"/>
                <a:sym typeface="Work Sans"/>
              </a:defRPr>
            </a:lvl5pPr>
            <a:lvl6pPr marL="2743200" marR="0" lvl="5" indent="-323850" algn="l" rtl="0">
              <a:lnSpc>
                <a:spcPct val="115000"/>
              </a:lnSpc>
              <a:spcBef>
                <a:spcPts val="400"/>
              </a:spcBef>
              <a:spcAft>
                <a:spcPts val="0"/>
              </a:spcAft>
              <a:buClr>
                <a:schemeClr val="dk1"/>
              </a:buClr>
              <a:buSzPts val="1500"/>
              <a:buFont typeface="Work Sans"/>
              <a:buChar char="•"/>
              <a:defRPr sz="1500" i="0" u="none" strike="noStrike" cap="none">
                <a:solidFill>
                  <a:schemeClr val="dk1"/>
                </a:solidFill>
                <a:latin typeface="Work Sans"/>
                <a:ea typeface="Work Sans"/>
                <a:cs typeface="Work Sans"/>
                <a:sym typeface="Work Sans"/>
              </a:defRPr>
            </a:lvl6pPr>
            <a:lvl7pPr marL="3200400" marR="0" lvl="6" indent="-323850" algn="l" rtl="0">
              <a:lnSpc>
                <a:spcPct val="115000"/>
              </a:lnSpc>
              <a:spcBef>
                <a:spcPts val="400"/>
              </a:spcBef>
              <a:spcAft>
                <a:spcPts val="0"/>
              </a:spcAft>
              <a:buClr>
                <a:schemeClr val="dk1"/>
              </a:buClr>
              <a:buSzPts val="1500"/>
              <a:buFont typeface="Work Sans"/>
              <a:buChar char="•"/>
              <a:defRPr sz="1500" i="0" u="none" strike="noStrike" cap="none">
                <a:solidFill>
                  <a:schemeClr val="dk1"/>
                </a:solidFill>
                <a:latin typeface="Work Sans"/>
                <a:ea typeface="Work Sans"/>
                <a:cs typeface="Work Sans"/>
                <a:sym typeface="Work Sans"/>
              </a:defRPr>
            </a:lvl7pPr>
            <a:lvl8pPr marL="3657600" marR="0" lvl="7" indent="-323850" algn="l" rtl="0">
              <a:lnSpc>
                <a:spcPct val="115000"/>
              </a:lnSpc>
              <a:spcBef>
                <a:spcPts val="400"/>
              </a:spcBef>
              <a:spcAft>
                <a:spcPts val="0"/>
              </a:spcAft>
              <a:buClr>
                <a:schemeClr val="dk1"/>
              </a:buClr>
              <a:buSzPts val="1500"/>
              <a:buFont typeface="Work Sans"/>
              <a:buChar char="•"/>
              <a:defRPr sz="1500" i="0" u="none" strike="noStrike" cap="none">
                <a:solidFill>
                  <a:schemeClr val="dk1"/>
                </a:solidFill>
                <a:latin typeface="Work Sans"/>
                <a:ea typeface="Work Sans"/>
                <a:cs typeface="Work Sans"/>
                <a:sym typeface="Work Sans"/>
              </a:defRPr>
            </a:lvl8pPr>
            <a:lvl9pPr marL="4114800" marR="0" lvl="8" indent="-323850" algn="l" rtl="0">
              <a:lnSpc>
                <a:spcPct val="115000"/>
              </a:lnSpc>
              <a:spcBef>
                <a:spcPts val="400"/>
              </a:spcBef>
              <a:spcAft>
                <a:spcPts val="0"/>
              </a:spcAft>
              <a:buClr>
                <a:schemeClr val="dk1"/>
              </a:buClr>
              <a:buSzPts val="1500"/>
              <a:buFont typeface="Work Sans"/>
              <a:buChar char="•"/>
              <a:defRPr sz="1500" i="0" u="none" strike="noStrike" cap="none">
                <a:solidFill>
                  <a:schemeClr val="dk1"/>
                </a:solidFill>
                <a:latin typeface="Work Sans"/>
                <a:ea typeface="Work Sans"/>
                <a:cs typeface="Work Sans"/>
                <a:sym typeface="Work Sans"/>
              </a:defRPr>
            </a:lvl9pPr>
          </a:lstStyle>
          <a:p>
            <a:endParaRPr/>
          </a:p>
        </p:txBody>
      </p:sp>
      <p:sp>
        <p:nvSpPr>
          <p:cNvPr id="18" name="Google Shape;18;p4"/>
          <p:cNvSpPr txBox="1">
            <a:spLocks noGrp="1"/>
          </p:cNvSpPr>
          <p:nvPr>
            <p:ph type="title"/>
          </p:nvPr>
        </p:nvSpPr>
        <p:spPr>
          <a:xfrm>
            <a:off x="460825" y="224350"/>
            <a:ext cx="8220600" cy="558000"/>
          </a:xfrm>
          <a:prstGeom prst="rect">
            <a:avLst/>
          </a:prstGeom>
          <a:noFill/>
          <a:ln>
            <a:noFill/>
          </a:ln>
        </p:spPr>
        <p:txBody>
          <a:bodyPr spcFirstLastPara="1" wrap="square" lIns="71100" tIns="35550" rIns="71100" bIns="35550" anchor="t" anchorCtr="0">
            <a:noAutofit/>
          </a:bodyPr>
          <a:lstStyle>
            <a:lvl1pPr marR="0" lvl="0" algn="l" rtl="0">
              <a:lnSpc>
                <a:spcPct val="90000"/>
              </a:lnSpc>
              <a:spcBef>
                <a:spcPts val="0"/>
              </a:spcBef>
              <a:spcAft>
                <a:spcPts val="0"/>
              </a:spcAft>
              <a:buClr>
                <a:srgbClr val="03617A"/>
              </a:buClr>
              <a:buSzPts val="3400"/>
              <a:buFont typeface="Work Sans Black"/>
              <a:buNone/>
              <a:defRPr sz="3400" i="0" u="none" strike="noStrike" cap="none">
                <a:solidFill>
                  <a:srgbClr val="03617A"/>
                </a:solidFill>
                <a:latin typeface="Work Sans Black"/>
                <a:ea typeface="Work Sans Black"/>
                <a:cs typeface="Work Sans Black"/>
                <a:sym typeface="Work Sans Black"/>
              </a:defRPr>
            </a:lvl1pPr>
            <a:lvl2pPr lvl="1" rtl="0">
              <a:spcBef>
                <a:spcPts val="0"/>
              </a:spcBef>
              <a:spcAft>
                <a:spcPts val="0"/>
              </a:spcAft>
              <a:buSzPts val="1200"/>
              <a:buNone/>
              <a:defRPr sz="1500"/>
            </a:lvl2pPr>
            <a:lvl3pPr lvl="2" rtl="0">
              <a:spcBef>
                <a:spcPts val="0"/>
              </a:spcBef>
              <a:spcAft>
                <a:spcPts val="0"/>
              </a:spcAft>
              <a:buSzPts val="1200"/>
              <a:buNone/>
              <a:defRPr sz="1500"/>
            </a:lvl3pPr>
            <a:lvl4pPr lvl="3" rtl="0">
              <a:spcBef>
                <a:spcPts val="0"/>
              </a:spcBef>
              <a:spcAft>
                <a:spcPts val="0"/>
              </a:spcAft>
              <a:buSzPts val="1200"/>
              <a:buNone/>
              <a:defRPr sz="1500"/>
            </a:lvl4pPr>
            <a:lvl5pPr lvl="4" rtl="0">
              <a:spcBef>
                <a:spcPts val="0"/>
              </a:spcBef>
              <a:spcAft>
                <a:spcPts val="0"/>
              </a:spcAft>
              <a:buSzPts val="1200"/>
              <a:buNone/>
              <a:defRPr sz="1500"/>
            </a:lvl5pPr>
            <a:lvl6pPr lvl="5" rtl="0">
              <a:spcBef>
                <a:spcPts val="0"/>
              </a:spcBef>
              <a:spcAft>
                <a:spcPts val="0"/>
              </a:spcAft>
              <a:buSzPts val="1200"/>
              <a:buNone/>
              <a:defRPr sz="1500"/>
            </a:lvl6pPr>
            <a:lvl7pPr lvl="6" rtl="0">
              <a:spcBef>
                <a:spcPts val="0"/>
              </a:spcBef>
              <a:spcAft>
                <a:spcPts val="0"/>
              </a:spcAft>
              <a:buSzPts val="1200"/>
              <a:buNone/>
              <a:defRPr sz="1500"/>
            </a:lvl7pPr>
            <a:lvl8pPr lvl="7" rtl="0">
              <a:spcBef>
                <a:spcPts val="0"/>
              </a:spcBef>
              <a:spcAft>
                <a:spcPts val="0"/>
              </a:spcAft>
              <a:buSzPts val="1200"/>
              <a:buNone/>
              <a:defRPr sz="1500"/>
            </a:lvl8pPr>
            <a:lvl9pPr lvl="8" rtl="0">
              <a:spcBef>
                <a:spcPts val="0"/>
              </a:spcBef>
              <a:spcAft>
                <a:spcPts val="0"/>
              </a:spcAft>
              <a:buSzPts val="1200"/>
              <a:buNone/>
              <a:defRPr sz="1500"/>
            </a:lvl9pPr>
          </a:lstStyle>
          <a:p>
            <a:endParaRPr/>
          </a:p>
        </p:txBody>
      </p:sp>
      <p:sp>
        <p:nvSpPr>
          <p:cNvPr id="19" name="Google Shape;19;p4"/>
          <p:cNvSpPr txBox="1">
            <a:spLocks noGrp="1"/>
          </p:cNvSpPr>
          <p:nvPr>
            <p:ph type="body" idx="2"/>
          </p:nvPr>
        </p:nvSpPr>
        <p:spPr>
          <a:xfrm>
            <a:off x="4738425" y="906800"/>
            <a:ext cx="4111200" cy="3649500"/>
          </a:xfrm>
          <a:prstGeom prst="rect">
            <a:avLst/>
          </a:prstGeom>
          <a:noFill/>
          <a:ln>
            <a:noFill/>
          </a:ln>
        </p:spPr>
        <p:txBody>
          <a:bodyPr spcFirstLastPara="1" wrap="square" lIns="71100" tIns="35550" rIns="71100" bIns="35550" anchor="t" anchorCtr="0">
            <a:noAutofit/>
          </a:bodyPr>
          <a:lstStyle>
            <a:lvl1pPr marL="457200" marR="0" lvl="0" indent="-368300" algn="l" rtl="0">
              <a:lnSpc>
                <a:spcPct val="115000"/>
              </a:lnSpc>
              <a:spcBef>
                <a:spcPts val="900"/>
              </a:spcBef>
              <a:spcAft>
                <a:spcPts val="0"/>
              </a:spcAft>
              <a:buClr>
                <a:schemeClr val="dk1"/>
              </a:buClr>
              <a:buSzPts val="2200"/>
              <a:buFont typeface="Work Sans"/>
              <a:buChar char="•"/>
              <a:defRPr sz="2200" i="0" u="none" strike="noStrike" cap="none">
                <a:solidFill>
                  <a:schemeClr val="dk1"/>
                </a:solidFill>
                <a:latin typeface="Work Sans"/>
                <a:ea typeface="Work Sans"/>
                <a:cs typeface="Work Sans"/>
                <a:sym typeface="Work Sans"/>
              </a:defRPr>
            </a:lvl1pPr>
            <a:lvl2pPr marL="914400" marR="0" lvl="1" indent="-349250" algn="l" rtl="0">
              <a:lnSpc>
                <a:spcPct val="115000"/>
              </a:lnSpc>
              <a:spcBef>
                <a:spcPts val="400"/>
              </a:spcBef>
              <a:spcAft>
                <a:spcPts val="0"/>
              </a:spcAft>
              <a:buClr>
                <a:schemeClr val="dk1"/>
              </a:buClr>
              <a:buSzPts val="1900"/>
              <a:buFont typeface="Work Sans"/>
              <a:buChar char="•"/>
              <a:defRPr sz="1900" i="0" u="none" strike="noStrike" cap="none">
                <a:solidFill>
                  <a:schemeClr val="dk1"/>
                </a:solidFill>
                <a:latin typeface="Work Sans"/>
                <a:ea typeface="Work Sans"/>
                <a:cs typeface="Work Sans"/>
                <a:sym typeface="Work Sans"/>
              </a:defRPr>
            </a:lvl2pPr>
            <a:lvl3pPr marL="1371600" marR="0" lvl="2" indent="-330200" algn="l" rtl="0">
              <a:lnSpc>
                <a:spcPct val="115000"/>
              </a:lnSpc>
              <a:spcBef>
                <a:spcPts val="400"/>
              </a:spcBef>
              <a:spcAft>
                <a:spcPts val="0"/>
              </a:spcAft>
              <a:buClr>
                <a:schemeClr val="dk1"/>
              </a:buClr>
              <a:buSzPts val="1600"/>
              <a:buFont typeface="Work Sans"/>
              <a:buChar char="•"/>
              <a:defRPr sz="1600" i="0" u="none" strike="noStrike" cap="none">
                <a:solidFill>
                  <a:schemeClr val="dk1"/>
                </a:solidFill>
                <a:latin typeface="Work Sans"/>
                <a:ea typeface="Work Sans"/>
                <a:cs typeface="Work Sans"/>
                <a:sym typeface="Work Sans"/>
              </a:defRPr>
            </a:lvl3pPr>
            <a:lvl4pPr marL="1828800" marR="0" lvl="3" indent="-323850" algn="l" rtl="0">
              <a:lnSpc>
                <a:spcPct val="115000"/>
              </a:lnSpc>
              <a:spcBef>
                <a:spcPts val="400"/>
              </a:spcBef>
              <a:spcAft>
                <a:spcPts val="0"/>
              </a:spcAft>
              <a:buClr>
                <a:schemeClr val="dk1"/>
              </a:buClr>
              <a:buSzPts val="1500"/>
              <a:buFont typeface="Work Sans"/>
              <a:buChar char="•"/>
              <a:defRPr sz="1500" i="0" u="none" strike="noStrike" cap="none">
                <a:solidFill>
                  <a:schemeClr val="dk1"/>
                </a:solidFill>
                <a:latin typeface="Work Sans"/>
                <a:ea typeface="Work Sans"/>
                <a:cs typeface="Work Sans"/>
                <a:sym typeface="Work Sans"/>
              </a:defRPr>
            </a:lvl4pPr>
            <a:lvl5pPr marL="2286000" marR="0" lvl="4" indent="-323850" algn="l" rtl="0">
              <a:lnSpc>
                <a:spcPct val="115000"/>
              </a:lnSpc>
              <a:spcBef>
                <a:spcPts val="400"/>
              </a:spcBef>
              <a:spcAft>
                <a:spcPts val="0"/>
              </a:spcAft>
              <a:buClr>
                <a:schemeClr val="dk1"/>
              </a:buClr>
              <a:buSzPts val="1500"/>
              <a:buFont typeface="Work Sans"/>
              <a:buChar char="•"/>
              <a:defRPr sz="1500" i="0" u="none" strike="noStrike" cap="none">
                <a:solidFill>
                  <a:schemeClr val="dk1"/>
                </a:solidFill>
                <a:latin typeface="Work Sans"/>
                <a:ea typeface="Work Sans"/>
                <a:cs typeface="Work Sans"/>
                <a:sym typeface="Work Sans"/>
              </a:defRPr>
            </a:lvl5pPr>
            <a:lvl6pPr marL="2743200" marR="0" lvl="5" indent="-323850" algn="l" rtl="0">
              <a:lnSpc>
                <a:spcPct val="115000"/>
              </a:lnSpc>
              <a:spcBef>
                <a:spcPts val="400"/>
              </a:spcBef>
              <a:spcAft>
                <a:spcPts val="0"/>
              </a:spcAft>
              <a:buClr>
                <a:schemeClr val="dk1"/>
              </a:buClr>
              <a:buSzPts val="1500"/>
              <a:buFont typeface="Work Sans"/>
              <a:buChar char="•"/>
              <a:defRPr sz="1500" i="0" u="none" strike="noStrike" cap="none">
                <a:solidFill>
                  <a:schemeClr val="dk1"/>
                </a:solidFill>
                <a:latin typeface="Work Sans"/>
                <a:ea typeface="Work Sans"/>
                <a:cs typeface="Work Sans"/>
                <a:sym typeface="Work Sans"/>
              </a:defRPr>
            </a:lvl6pPr>
            <a:lvl7pPr marL="3200400" marR="0" lvl="6" indent="-323850" algn="l" rtl="0">
              <a:lnSpc>
                <a:spcPct val="115000"/>
              </a:lnSpc>
              <a:spcBef>
                <a:spcPts val="400"/>
              </a:spcBef>
              <a:spcAft>
                <a:spcPts val="0"/>
              </a:spcAft>
              <a:buClr>
                <a:schemeClr val="dk1"/>
              </a:buClr>
              <a:buSzPts val="1500"/>
              <a:buFont typeface="Work Sans"/>
              <a:buChar char="•"/>
              <a:defRPr sz="1500" i="0" u="none" strike="noStrike" cap="none">
                <a:solidFill>
                  <a:schemeClr val="dk1"/>
                </a:solidFill>
                <a:latin typeface="Work Sans"/>
                <a:ea typeface="Work Sans"/>
                <a:cs typeface="Work Sans"/>
                <a:sym typeface="Work Sans"/>
              </a:defRPr>
            </a:lvl7pPr>
            <a:lvl8pPr marL="3657600" marR="0" lvl="7" indent="-323850" algn="l" rtl="0">
              <a:lnSpc>
                <a:spcPct val="115000"/>
              </a:lnSpc>
              <a:spcBef>
                <a:spcPts val="400"/>
              </a:spcBef>
              <a:spcAft>
                <a:spcPts val="0"/>
              </a:spcAft>
              <a:buClr>
                <a:schemeClr val="dk1"/>
              </a:buClr>
              <a:buSzPts val="1500"/>
              <a:buFont typeface="Work Sans"/>
              <a:buChar char="•"/>
              <a:defRPr sz="1500" i="0" u="none" strike="noStrike" cap="none">
                <a:solidFill>
                  <a:schemeClr val="dk1"/>
                </a:solidFill>
                <a:latin typeface="Work Sans"/>
                <a:ea typeface="Work Sans"/>
                <a:cs typeface="Work Sans"/>
                <a:sym typeface="Work Sans"/>
              </a:defRPr>
            </a:lvl8pPr>
            <a:lvl9pPr marL="4114800" marR="0" lvl="8" indent="-323850" algn="l" rtl="0">
              <a:lnSpc>
                <a:spcPct val="115000"/>
              </a:lnSpc>
              <a:spcBef>
                <a:spcPts val="400"/>
              </a:spcBef>
              <a:spcAft>
                <a:spcPts val="0"/>
              </a:spcAft>
              <a:buClr>
                <a:schemeClr val="dk1"/>
              </a:buClr>
              <a:buSzPts val="1500"/>
              <a:buFont typeface="Work Sans"/>
              <a:buChar char="•"/>
              <a:defRPr sz="1500" i="0" u="none" strike="noStrike" cap="none">
                <a:solidFill>
                  <a:schemeClr val="dk1"/>
                </a:solidFill>
                <a:latin typeface="Work Sans"/>
                <a:ea typeface="Work Sans"/>
                <a:cs typeface="Work Sans"/>
                <a:sym typeface="Work Sans"/>
              </a:defRPr>
            </a:lvl9pPr>
          </a:lstStyle>
          <a:p>
            <a:endParaRPr/>
          </a:p>
        </p:txBody>
      </p:sp>
    </p:spTree>
  </p:cSld>
  <p:clrMapOvr>
    <a:masterClrMapping/>
  </p:clrMapOvr>
  <p:extLst>
    <p:ext uri="{DCECCB84-F9BA-43D5-87BE-67443E8EF086}">
      <p15:sldGuideLst xmlns:p15="http://schemas.microsoft.com/office/powerpoint/2012/main">
        <p15:guide id="1" pos="2880">
          <p15:clr>
            <a:srgbClr val="E46962"/>
          </p15:clr>
        </p15:guide>
        <p15:guide id="2" orient="horz" pos="1620">
          <p15:clr>
            <a:srgbClr val="E46962"/>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Image Left &amp; Text">
  <p:cSld name="CUSTOM_2">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53400" y="224350"/>
            <a:ext cx="8228100" cy="558000"/>
          </a:xfrm>
          <a:prstGeom prst="rect">
            <a:avLst/>
          </a:prstGeom>
        </p:spPr>
        <p:txBody>
          <a:bodyPr spcFirstLastPara="1" wrap="square" lIns="71100" tIns="35550" rIns="71100" bIns="35550" anchor="t" anchorCtr="0">
            <a:noAutofit/>
          </a:bodyPr>
          <a:lstStyle>
            <a:lvl1pPr lvl="0">
              <a:spcBef>
                <a:spcPts val="0"/>
              </a:spcBef>
              <a:spcAft>
                <a:spcPts val="0"/>
              </a:spcAft>
              <a:buSzPts val="3400"/>
              <a:buNone/>
              <a:defRPr/>
            </a:lvl1pPr>
            <a:lvl2pPr lvl="1">
              <a:spcBef>
                <a:spcPts val="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a:endParaRPr/>
          </a:p>
        </p:txBody>
      </p:sp>
      <p:sp>
        <p:nvSpPr>
          <p:cNvPr id="22" name="Google Shape;22;p5"/>
          <p:cNvSpPr>
            <a:spLocks noGrp="1"/>
          </p:cNvSpPr>
          <p:nvPr>
            <p:ph type="pic" idx="2"/>
          </p:nvPr>
        </p:nvSpPr>
        <p:spPr>
          <a:xfrm>
            <a:off x="449150" y="914225"/>
            <a:ext cx="4183800" cy="3657000"/>
          </a:xfrm>
          <a:prstGeom prst="rect">
            <a:avLst/>
          </a:prstGeom>
          <a:noFill/>
          <a:ln>
            <a:noFill/>
          </a:ln>
        </p:spPr>
      </p:sp>
      <p:sp>
        <p:nvSpPr>
          <p:cNvPr id="23" name="Google Shape;23;p5"/>
          <p:cNvSpPr txBox="1">
            <a:spLocks noGrp="1"/>
          </p:cNvSpPr>
          <p:nvPr>
            <p:ph type="body" idx="1"/>
          </p:nvPr>
        </p:nvSpPr>
        <p:spPr>
          <a:xfrm>
            <a:off x="4879475" y="914250"/>
            <a:ext cx="3949800" cy="3657000"/>
          </a:xfrm>
          <a:prstGeom prst="rect">
            <a:avLst/>
          </a:prstGeom>
          <a:noFill/>
          <a:ln>
            <a:noFill/>
          </a:ln>
        </p:spPr>
        <p:txBody>
          <a:bodyPr spcFirstLastPara="1" wrap="square" lIns="71100" tIns="35550" rIns="71100" bIns="35550" anchor="t" anchorCtr="0">
            <a:noAutofit/>
          </a:bodyPr>
          <a:lstStyle>
            <a:lvl1pPr marL="457200" marR="0" lvl="0" indent="-368300" algn="l" rtl="0">
              <a:lnSpc>
                <a:spcPct val="115000"/>
              </a:lnSpc>
              <a:spcBef>
                <a:spcPts val="900"/>
              </a:spcBef>
              <a:spcAft>
                <a:spcPts val="0"/>
              </a:spcAft>
              <a:buClr>
                <a:schemeClr val="dk1"/>
              </a:buClr>
              <a:buSzPts val="2200"/>
              <a:buFont typeface="Work Sans"/>
              <a:buChar char="•"/>
              <a:defRPr sz="2200" i="0" u="none" strike="noStrike" cap="none">
                <a:solidFill>
                  <a:schemeClr val="dk1"/>
                </a:solidFill>
                <a:latin typeface="Work Sans"/>
                <a:ea typeface="Work Sans"/>
                <a:cs typeface="Work Sans"/>
                <a:sym typeface="Work Sans"/>
              </a:defRPr>
            </a:lvl1pPr>
            <a:lvl2pPr marL="914400" marR="0" lvl="1" indent="-349250" algn="l" rtl="0">
              <a:lnSpc>
                <a:spcPct val="115000"/>
              </a:lnSpc>
              <a:spcBef>
                <a:spcPts val="400"/>
              </a:spcBef>
              <a:spcAft>
                <a:spcPts val="0"/>
              </a:spcAft>
              <a:buClr>
                <a:schemeClr val="dk1"/>
              </a:buClr>
              <a:buSzPts val="1900"/>
              <a:buFont typeface="Work Sans"/>
              <a:buChar char="•"/>
              <a:defRPr sz="1900" i="0" u="none" strike="noStrike" cap="none">
                <a:solidFill>
                  <a:schemeClr val="dk1"/>
                </a:solidFill>
                <a:latin typeface="Work Sans"/>
                <a:ea typeface="Work Sans"/>
                <a:cs typeface="Work Sans"/>
                <a:sym typeface="Work Sans"/>
              </a:defRPr>
            </a:lvl2pPr>
            <a:lvl3pPr marL="1371600" marR="0" lvl="2" indent="-330200" algn="l" rtl="0">
              <a:lnSpc>
                <a:spcPct val="115000"/>
              </a:lnSpc>
              <a:spcBef>
                <a:spcPts val="400"/>
              </a:spcBef>
              <a:spcAft>
                <a:spcPts val="0"/>
              </a:spcAft>
              <a:buClr>
                <a:schemeClr val="dk1"/>
              </a:buClr>
              <a:buSzPts val="1600"/>
              <a:buFont typeface="Work Sans"/>
              <a:buChar char="•"/>
              <a:defRPr sz="1600" i="0" u="none" strike="noStrike" cap="none">
                <a:solidFill>
                  <a:schemeClr val="dk1"/>
                </a:solidFill>
                <a:latin typeface="Work Sans"/>
                <a:ea typeface="Work Sans"/>
                <a:cs typeface="Work Sans"/>
                <a:sym typeface="Work Sans"/>
              </a:defRPr>
            </a:lvl3pPr>
            <a:lvl4pPr marL="1828800" marR="0" lvl="3" indent="-323850" algn="l" rtl="0">
              <a:lnSpc>
                <a:spcPct val="115000"/>
              </a:lnSpc>
              <a:spcBef>
                <a:spcPts val="400"/>
              </a:spcBef>
              <a:spcAft>
                <a:spcPts val="0"/>
              </a:spcAft>
              <a:buClr>
                <a:schemeClr val="dk1"/>
              </a:buClr>
              <a:buSzPts val="1500"/>
              <a:buFont typeface="Work Sans"/>
              <a:buChar char="•"/>
              <a:defRPr sz="1500" i="0" u="none" strike="noStrike" cap="none">
                <a:solidFill>
                  <a:schemeClr val="dk1"/>
                </a:solidFill>
                <a:latin typeface="Work Sans"/>
                <a:ea typeface="Work Sans"/>
                <a:cs typeface="Work Sans"/>
                <a:sym typeface="Work Sans"/>
              </a:defRPr>
            </a:lvl4pPr>
            <a:lvl5pPr marL="2286000" marR="0" lvl="4" indent="-323850" algn="l" rtl="0">
              <a:lnSpc>
                <a:spcPct val="115000"/>
              </a:lnSpc>
              <a:spcBef>
                <a:spcPts val="400"/>
              </a:spcBef>
              <a:spcAft>
                <a:spcPts val="0"/>
              </a:spcAft>
              <a:buClr>
                <a:schemeClr val="dk1"/>
              </a:buClr>
              <a:buSzPts val="1500"/>
              <a:buFont typeface="Work Sans"/>
              <a:buChar char="•"/>
              <a:defRPr sz="1500" i="0" u="none" strike="noStrike" cap="none">
                <a:solidFill>
                  <a:schemeClr val="dk1"/>
                </a:solidFill>
                <a:latin typeface="Work Sans"/>
                <a:ea typeface="Work Sans"/>
                <a:cs typeface="Work Sans"/>
                <a:sym typeface="Work Sans"/>
              </a:defRPr>
            </a:lvl5pPr>
            <a:lvl6pPr marL="2743200" marR="0" lvl="5" indent="-323850" algn="l" rtl="0">
              <a:lnSpc>
                <a:spcPct val="115000"/>
              </a:lnSpc>
              <a:spcBef>
                <a:spcPts val="400"/>
              </a:spcBef>
              <a:spcAft>
                <a:spcPts val="0"/>
              </a:spcAft>
              <a:buClr>
                <a:schemeClr val="dk1"/>
              </a:buClr>
              <a:buSzPts val="1500"/>
              <a:buFont typeface="Work Sans"/>
              <a:buChar char="•"/>
              <a:defRPr sz="1500" i="0" u="none" strike="noStrike" cap="none">
                <a:solidFill>
                  <a:schemeClr val="dk1"/>
                </a:solidFill>
                <a:latin typeface="Work Sans"/>
                <a:ea typeface="Work Sans"/>
                <a:cs typeface="Work Sans"/>
                <a:sym typeface="Work Sans"/>
              </a:defRPr>
            </a:lvl6pPr>
            <a:lvl7pPr marL="3200400" marR="0" lvl="6" indent="-323850" algn="l" rtl="0">
              <a:lnSpc>
                <a:spcPct val="115000"/>
              </a:lnSpc>
              <a:spcBef>
                <a:spcPts val="400"/>
              </a:spcBef>
              <a:spcAft>
                <a:spcPts val="0"/>
              </a:spcAft>
              <a:buClr>
                <a:schemeClr val="dk1"/>
              </a:buClr>
              <a:buSzPts val="1500"/>
              <a:buFont typeface="Work Sans"/>
              <a:buChar char="•"/>
              <a:defRPr sz="1500" i="0" u="none" strike="noStrike" cap="none">
                <a:solidFill>
                  <a:schemeClr val="dk1"/>
                </a:solidFill>
                <a:latin typeface="Work Sans"/>
                <a:ea typeface="Work Sans"/>
                <a:cs typeface="Work Sans"/>
                <a:sym typeface="Work Sans"/>
              </a:defRPr>
            </a:lvl7pPr>
            <a:lvl8pPr marL="3657600" marR="0" lvl="7" indent="-323850" algn="l" rtl="0">
              <a:lnSpc>
                <a:spcPct val="115000"/>
              </a:lnSpc>
              <a:spcBef>
                <a:spcPts val="400"/>
              </a:spcBef>
              <a:spcAft>
                <a:spcPts val="0"/>
              </a:spcAft>
              <a:buClr>
                <a:schemeClr val="dk1"/>
              </a:buClr>
              <a:buSzPts val="1500"/>
              <a:buFont typeface="Work Sans"/>
              <a:buChar char="•"/>
              <a:defRPr sz="1500" i="0" u="none" strike="noStrike" cap="none">
                <a:solidFill>
                  <a:schemeClr val="dk1"/>
                </a:solidFill>
                <a:latin typeface="Work Sans"/>
                <a:ea typeface="Work Sans"/>
                <a:cs typeface="Work Sans"/>
                <a:sym typeface="Work Sans"/>
              </a:defRPr>
            </a:lvl8pPr>
            <a:lvl9pPr marL="4114800" marR="0" lvl="8" indent="-323850" algn="l" rtl="0">
              <a:lnSpc>
                <a:spcPct val="115000"/>
              </a:lnSpc>
              <a:spcBef>
                <a:spcPts val="400"/>
              </a:spcBef>
              <a:spcAft>
                <a:spcPts val="0"/>
              </a:spcAft>
              <a:buClr>
                <a:schemeClr val="dk1"/>
              </a:buClr>
              <a:buSzPts val="1500"/>
              <a:buFont typeface="Work Sans"/>
              <a:buChar char="•"/>
              <a:defRPr sz="1500" i="0" u="none" strike="noStrike" cap="none">
                <a:solidFill>
                  <a:schemeClr val="dk1"/>
                </a:solidFill>
                <a:latin typeface="Work Sans"/>
                <a:ea typeface="Work Sans"/>
                <a:cs typeface="Work Sans"/>
                <a:sym typeface="Work Sans"/>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Image Right &amp; Text">
  <p:cSld name="CUSTOM_2_1">
    <p:spTree>
      <p:nvGrpSpPr>
        <p:cNvPr id="1" name="Shape 24"/>
        <p:cNvGrpSpPr/>
        <p:nvPr/>
      </p:nvGrpSpPr>
      <p:grpSpPr>
        <a:xfrm>
          <a:off x="0" y="0"/>
          <a:ext cx="0" cy="0"/>
          <a:chOff x="0" y="0"/>
          <a:chExt cx="0" cy="0"/>
        </a:xfrm>
      </p:grpSpPr>
      <p:sp>
        <p:nvSpPr>
          <p:cNvPr id="25" name="Google Shape;25;p6"/>
          <p:cNvSpPr txBox="1">
            <a:spLocks noGrp="1"/>
          </p:cNvSpPr>
          <p:nvPr>
            <p:ph type="title"/>
          </p:nvPr>
        </p:nvSpPr>
        <p:spPr>
          <a:xfrm>
            <a:off x="453400" y="224350"/>
            <a:ext cx="8228100" cy="558000"/>
          </a:xfrm>
          <a:prstGeom prst="rect">
            <a:avLst/>
          </a:prstGeom>
        </p:spPr>
        <p:txBody>
          <a:bodyPr spcFirstLastPara="1" wrap="square" lIns="71100" tIns="35550" rIns="71100" bIns="35550" anchor="t" anchorCtr="0">
            <a:noAutofit/>
          </a:bodyPr>
          <a:lstStyle>
            <a:lvl1pPr lvl="0" rtl="0">
              <a:spcBef>
                <a:spcPts val="0"/>
              </a:spcBef>
              <a:spcAft>
                <a:spcPts val="0"/>
              </a:spcAft>
              <a:buSzPts val="3400"/>
              <a:buNone/>
              <a:defRPr/>
            </a:lvl1pPr>
            <a:lvl2pPr lvl="1" rtl="0">
              <a:spcBef>
                <a:spcPts val="0"/>
              </a:spcBef>
              <a:spcAft>
                <a:spcPts val="0"/>
              </a:spcAft>
              <a:buSzPts val="1200"/>
              <a:buNone/>
              <a:defRPr/>
            </a:lvl2pPr>
            <a:lvl3pPr lvl="2" rtl="0">
              <a:spcBef>
                <a:spcPts val="0"/>
              </a:spcBef>
              <a:spcAft>
                <a:spcPts val="0"/>
              </a:spcAft>
              <a:buSzPts val="1200"/>
              <a:buNone/>
              <a:defRPr/>
            </a:lvl3pPr>
            <a:lvl4pPr lvl="3" rtl="0">
              <a:spcBef>
                <a:spcPts val="0"/>
              </a:spcBef>
              <a:spcAft>
                <a:spcPts val="0"/>
              </a:spcAft>
              <a:buSzPts val="1200"/>
              <a:buNone/>
              <a:defRPr/>
            </a:lvl4pPr>
            <a:lvl5pPr lvl="4" rtl="0">
              <a:spcBef>
                <a:spcPts val="0"/>
              </a:spcBef>
              <a:spcAft>
                <a:spcPts val="0"/>
              </a:spcAft>
              <a:buSzPts val="1200"/>
              <a:buNone/>
              <a:defRPr/>
            </a:lvl5pPr>
            <a:lvl6pPr lvl="5" rtl="0">
              <a:spcBef>
                <a:spcPts val="0"/>
              </a:spcBef>
              <a:spcAft>
                <a:spcPts val="0"/>
              </a:spcAft>
              <a:buSzPts val="1200"/>
              <a:buNone/>
              <a:defRPr/>
            </a:lvl6pPr>
            <a:lvl7pPr lvl="6" rtl="0">
              <a:spcBef>
                <a:spcPts val="0"/>
              </a:spcBef>
              <a:spcAft>
                <a:spcPts val="0"/>
              </a:spcAft>
              <a:buSzPts val="1200"/>
              <a:buNone/>
              <a:defRPr/>
            </a:lvl7pPr>
            <a:lvl8pPr lvl="7" rtl="0">
              <a:spcBef>
                <a:spcPts val="0"/>
              </a:spcBef>
              <a:spcAft>
                <a:spcPts val="0"/>
              </a:spcAft>
              <a:buSzPts val="1200"/>
              <a:buNone/>
              <a:defRPr/>
            </a:lvl8pPr>
            <a:lvl9pPr lvl="8" rtl="0">
              <a:spcBef>
                <a:spcPts val="0"/>
              </a:spcBef>
              <a:spcAft>
                <a:spcPts val="0"/>
              </a:spcAft>
              <a:buSzPts val="1200"/>
              <a:buNone/>
              <a:defRPr/>
            </a:lvl9pPr>
          </a:lstStyle>
          <a:p>
            <a:endParaRPr/>
          </a:p>
        </p:txBody>
      </p:sp>
      <p:sp>
        <p:nvSpPr>
          <p:cNvPr id="26" name="Google Shape;26;p6"/>
          <p:cNvSpPr>
            <a:spLocks noGrp="1"/>
          </p:cNvSpPr>
          <p:nvPr>
            <p:ph type="pic" idx="2"/>
          </p:nvPr>
        </p:nvSpPr>
        <p:spPr>
          <a:xfrm>
            <a:off x="4752350" y="921675"/>
            <a:ext cx="4183800" cy="3642000"/>
          </a:xfrm>
          <a:prstGeom prst="rect">
            <a:avLst/>
          </a:prstGeom>
          <a:noFill/>
          <a:ln>
            <a:noFill/>
          </a:ln>
        </p:spPr>
      </p:sp>
      <p:sp>
        <p:nvSpPr>
          <p:cNvPr id="27" name="Google Shape;27;p6"/>
          <p:cNvSpPr txBox="1">
            <a:spLocks noGrp="1"/>
          </p:cNvSpPr>
          <p:nvPr>
            <p:ph type="body" idx="1"/>
          </p:nvPr>
        </p:nvSpPr>
        <p:spPr>
          <a:xfrm>
            <a:off x="395225" y="921675"/>
            <a:ext cx="3949800" cy="3642000"/>
          </a:xfrm>
          <a:prstGeom prst="rect">
            <a:avLst/>
          </a:prstGeom>
          <a:noFill/>
          <a:ln>
            <a:noFill/>
          </a:ln>
        </p:spPr>
        <p:txBody>
          <a:bodyPr spcFirstLastPara="1" wrap="square" lIns="71100" tIns="35550" rIns="71100" bIns="35550" anchor="t" anchorCtr="0">
            <a:noAutofit/>
          </a:bodyPr>
          <a:lstStyle>
            <a:lvl1pPr marL="457200" marR="0" lvl="0" indent="-368300" algn="l" rtl="0">
              <a:lnSpc>
                <a:spcPct val="115000"/>
              </a:lnSpc>
              <a:spcBef>
                <a:spcPts val="900"/>
              </a:spcBef>
              <a:spcAft>
                <a:spcPts val="0"/>
              </a:spcAft>
              <a:buClr>
                <a:schemeClr val="dk1"/>
              </a:buClr>
              <a:buSzPts val="2200"/>
              <a:buFont typeface="Work Sans"/>
              <a:buChar char="•"/>
              <a:defRPr sz="2200" i="0" u="none" strike="noStrike" cap="none">
                <a:solidFill>
                  <a:schemeClr val="dk1"/>
                </a:solidFill>
                <a:latin typeface="Work Sans"/>
                <a:ea typeface="Work Sans"/>
                <a:cs typeface="Work Sans"/>
                <a:sym typeface="Work Sans"/>
              </a:defRPr>
            </a:lvl1pPr>
            <a:lvl2pPr marL="914400" marR="0" lvl="1" indent="-349250" algn="l" rtl="0">
              <a:lnSpc>
                <a:spcPct val="115000"/>
              </a:lnSpc>
              <a:spcBef>
                <a:spcPts val="400"/>
              </a:spcBef>
              <a:spcAft>
                <a:spcPts val="0"/>
              </a:spcAft>
              <a:buClr>
                <a:schemeClr val="dk1"/>
              </a:buClr>
              <a:buSzPts val="1900"/>
              <a:buFont typeface="Work Sans"/>
              <a:buChar char="•"/>
              <a:defRPr sz="1900" i="0" u="none" strike="noStrike" cap="none">
                <a:solidFill>
                  <a:schemeClr val="dk1"/>
                </a:solidFill>
                <a:latin typeface="Work Sans"/>
                <a:ea typeface="Work Sans"/>
                <a:cs typeface="Work Sans"/>
                <a:sym typeface="Work Sans"/>
              </a:defRPr>
            </a:lvl2pPr>
            <a:lvl3pPr marL="1371600" marR="0" lvl="2" indent="-330200" algn="l" rtl="0">
              <a:lnSpc>
                <a:spcPct val="115000"/>
              </a:lnSpc>
              <a:spcBef>
                <a:spcPts val="400"/>
              </a:spcBef>
              <a:spcAft>
                <a:spcPts val="0"/>
              </a:spcAft>
              <a:buClr>
                <a:schemeClr val="dk1"/>
              </a:buClr>
              <a:buSzPts val="1600"/>
              <a:buFont typeface="Work Sans"/>
              <a:buChar char="•"/>
              <a:defRPr sz="1600" i="0" u="none" strike="noStrike" cap="none">
                <a:solidFill>
                  <a:schemeClr val="dk1"/>
                </a:solidFill>
                <a:latin typeface="Work Sans"/>
                <a:ea typeface="Work Sans"/>
                <a:cs typeface="Work Sans"/>
                <a:sym typeface="Work Sans"/>
              </a:defRPr>
            </a:lvl3pPr>
            <a:lvl4pPr marL="1828800" marR="0" lvl="3" indent="-323850" algn="l" rtl="0">
              <a:lnSpc>
                <a:spcPct val="115000"/>
              </a:lnSpc>
              <a:spcBef>
                <a:spcPts val="400"/>
              </a:spcBef>
              <a:spcAft>
                <a:spcPts val="0"/>
              </a:spcAft>
              <a:buClr>
                <a:schemeClr val="dk1"/>
              </a:buClr>
              <a:buSzPts val="1500"/>
              <a:buFont typeface="Work Sans"/>
              <a:buChar char="•"/>
              <a:defRPr sz="1500" i="0" u="none" strike="noStrike" cap="none">
                <a:solidFill>
                  <a:schemeClr val="dk1"/>
                </a:solidFill>
                <a:latin typeface="Work Sans"/>
                <a:ea typeface="Work Sans"/>
                <a:cs typeface="Work Sans"/>
                <a:sym typeface="Work Sans"/>
              </a:defRPr>
            </a:lvl4pPr>
            <a:lvl5pPr marL="2286000" marR="0" lvl="4" indent="-323850" algn="l" rtl="0">
              <a:lnSpc>
                <a:spcPct val="115000"/>
              </a:lnSpc>
              <a:spcBef>
                <a:spcPts val="400"/>
              </a:spcBef>
              <a:spcAft>
                <a:spcPts val="0"/>
              </a:spcAft>
              <a:buClr>
                <a:schemeClr val="dk1"/>
              </a:buClr>
              <a:buSzPts val="1500"/>
              <a:buFont typeface="Work Sans"/>
              <a:buChar char="•"/>
              <a:defRPr sz="1500" i="0" u="none" strike="noStrike" cap="none">
                <a:solidFill>
                  <a:schemeClr val="dk1"/>
                </a:solidFill>
                <a:latin typeface="Work Sans"/>
                <a:ea typeface="Work Sans"/>
                <a:cs typeface="Work Sans"/>
                <a:sym typeface="Work Sans"/>
              </a:defRPr>
            </a:lvl5pPr>
            <a:lvl6pPr marL="2743200" marR="0" lvl="5" indent="-323850" algn="l" rtl="0">
              <a:lnSpc>
                <a:spcPct val="115000"/>
              </a:lnSpc>
              <a:spcBef>
                <a:spcPts val="400"/>
              </a:spcBef>
              <a:spcAft>
                <a:spcPts val="0"/>
              </a:spcAft>
              <a:buClr>
                <a:schemeClr val="dk1"/>
              </a:buClr>
              <a:buSzPts val="1500"/>
              <a:buFont typeface="Work Sans"/>
              <a:buChar char="•"/>
              <a:defRPr sz="1500" i="0" u="none" strike="noStrike" cap="none">
                <a:solidFill>
                  <a:schemeClr val="dk1"/>
                </a:solidFill>
                <a:latin typeface="Work Sans"/>
                <a:ea typeface="Work Sans"/>
                <a:cs typeface="Work Sans"/>
                <a:sym typeface="Work Sans"/>
              </a:defRPr>
            </a:lvl6pPr>
            <a:lvl7pPr marL="3200400" marR="0" lvl="6" indent="-323850" algn="l" rtl="0">
              <a:lnSpc>
                <a:spcPct val="115000"/>
              </a:lnSpc>
              <a:spcBef>
                <a:spcPts val="400"/>
              </a:spcBef>
              <a:spcAft>
                <a:spcPts val="0"/>
              </a:spcAft>
              <a:buClr>
                <a:schemeClr val="dk1"/>
              </a:buClr>
              <a:buSzPts val="1500"/>
              <a:buFont typeface="Work Sans"/>
              <a:buChar char="•"/>
              <a:defRPr sz="1500" i="0" u="none" strike="noStrike" cap="none">
                <a:solidFill>
                  <a:schemeClr val="dk1"/>
                </a:solidFill>
                <a:latin typeface="Work Sans"/>
                <a:ea typeface="Work Sans"/>
                <a:cs typeface="Work Sans"/>
                <a:sym typeface="Work Sans"/>
              </a:defRPr>
            </a:lvl7pPr>
            <a:lvl8pPr marL="3657600" marR="0" lvl="7" indent="-323850" algn="l" rtl="0">
              <a:lnSpc>
                <a:spcPct val="115000"/>
              </a:lnSpc>
              <a:spcBef>
                <a:spcPts val="400"/>
              </a:spcBef>
              <a:spcAft>
                <a:spcPts val="0"/>
              </a:spcAft>
              <a:buClr>
                <a:schemeClr val="dk1"/>
              </a:buClr>
              <a:buSzPts val="1500"/>
              <a:buFont typeface="Work Sans"/>
              <a:buChar char="•"/>
              <a:defRPr sz="1500" i="0" u="none" strike="noStrike" cap="none">
                <a:solidFill>
                  <a:schemeClr val="dk1"/>
                </a:solidFill>
                <a:latin typeface="Work Sans"/>
                <a:ea typeface="Work Sans"/>
                <a:cs typeface="Work Sans"/>
                <a:sym typeface="Work Sans"/>
              </a:defRPr>
            </a:lvl8pPr>
            <a:lvl9pPr marL="4114800" marR="0" lvl="8" indent="-323850" algn="l" rtl="0">
              <a:lnSpc>
                <a:spcPct val="115000"/>
              </a:lnSpc>
              <a:spcBef>
                <a:spcPts val="400"/>
              </a:spcBef>
              <a:spcAft>
                <a:spcPts val="0"/>
              </a:spcAft>
              <a:buClr>
                <a:schemeClr val="dk1"/>
              </a:buClr>
              <a:buSzPts val="1500"/>
              <a:buFont typeface="Work Sans"/>
              <a:buChar char="•"/>
              <a:defRPr sz="1500" i="0" u="none" strike="noStrike" cap="none">
                <a:solidFill>
                  <a:schemeClr val="dk1"/>
                </a:solidFill>
                <a:latin typeface="Work Sans"/>
                <a:ea typeface="Work Sans"/>
                <a:cs typeface="Work Sans"/>
                <a:sym typeface="Work Sans"/>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Page">
  <p:cSld name="CUSTOM_1">
    <p:spTree>
      <p:nvGrpSpPr>
        <p:cNvPr id="1" name="Shape 28"/>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THER NOTES - BRANDING">
  <p:cSld name="CUSTOM_1_1">
    <p:spTree>
      <p:nvGrpSpPr>
        <p:cNvPr id="1" name="Shape 29"/>
        <p:cNvGrpSpPr/>
        <p:nvPr/>
      </p:nvGrpSpPr>
      <p:grpSpPr>
        <a:xfrm>
          <a:off x="0" y="0"/>
          <a:ext cx="0" cy="0"/>
          <a:chOff x="0" y="0"/>
          <a:chExt cx="0" cy="0"/>
        </a:xfrm>
      </p:grpSpPr>
      <p:sp>
        <p:nvSpPr>
          <p:cNvPr id="30" name="Google Shape;30;p8"/>
          <p:cNvSpPr txBox="1"/>
          <p:nvPr/>
        </p:nvSpPr>
        <p:spPr>
          <a:xfrm>
            <a:off x="354975" y="463631"/>
            <a:ext cx="8635200" cy="3021000"/>
          </a:xfrm>
          <a:prstGeom prst="rect">
            <a:avLst/>
          </a:prstGeom>
          <a:noFill/>
          <a:ln>
            <a:noFill/>
          </a:ln>
        </p:spPr>
        <p:txBody>
          <a:bodyPr spcFirstLastPara="1" wrap="square" lIns="71100" tIns="71100" rIns="71100" bIns="71100" anchor="t" anchorCtr="0">
            <a:noAutofit/>
          </a:bodyPr>
          <a:lstStyle/>
          <a:p>
            <a:pPr marL="241300" lvl="0" indent="-234950" algn="l" rtl="0">
              <a:lnSpc>
                <a:spcPct val="115000"/>
              </a:lnSpc>
              <a:spcBef>
                <a:spcPts val="0"/>
              </a:spcBef>
              <a:spcAft>
                <a:spcPts val="0"/>
              </a:spcAft>
              <a:buClr>
                <a:schemeClr val="dk1"/>
              </a:buClr>
              <a:buSzPts val="2900"/>
              <a:buFont typeface="Work Sans"/>
              <a:buChar char="•"/>
            </a:pPr>
            <a:r>
              <a:rPr lang="en" sz="2900">
                <a:solidFill>
                  <a:schemeClr val="dk1"/>
                </a:solidFill>
                <a:latin typeface="Work Sans"/>
                <a:ea typeface="Work Sans"/>
                <a:cs typeface="Work Sans"/>
                <a:sym typeface="Work Sans"/>
              </a:rPr>
              <a:t>Black for text</a:t>
            </a:r>
            <a:endParaRPr sz="2900">
              <a:solidFill>
                <a:schemeClr val="dk1"/>
              </a:solidFill>
              <a:latin typeface="Work Sans"/>
              <a:ea typeface="Work Sans"/>
              <a:cs typeface="Work Sans"/>
              <a:sym typeface="Work Sans"/>
            </a:endParaRPr>
          </a:p>
          <a:p>
            <a:pPr marL="241300" lvl="0" indent="-234950" algn="l" rtl="0">
              <a:lnSpc>
                <a:spcPct val="115000"/>
              </a:lnSpc>
              <a:spcBef>
                <a:spcPts val="1000"/>
              </a:spcBef>
              <a:spcAft>
                <a:spcPts val="0"/>
              </a:spcAft>
              <a:buClr>
                <a:schemeClr val="dk1"/>
              </a:buClr>
              <a:buSzPts val="2900"/>
              <a:buFont typeface="Work Sans"/>
              <a:buChar char="•"/>
            </a:pPr>
            <a:r>
              <a:rPr lang="en" sz="2900">
                <a:solidFill>
                  <a:schemeClr val="dk1"/>
                </a:solidFill>
                <a:latin typeface="Work Sans"/>
                <a:ea typeface="Work Sans"/>
                <a:cs typeface="Work Sans"/>
                <a:sym typeface="Work Sans"/>
              </a:rPr>
              <a:t>Primary colors for titles and graphics are related to the logo below</a:t>
            </a:r>
            <a:endParaRPr sz="2900">
              <a:solidFill>
                <a:schemeClr val="dk1"/>
              </a:solidFill>
              <a:latin typeface="Work Sans"/>
              <a:ea typeface="Work Sans"/>
              <a:cs typeface="Work Sans"/>
              <a:sym typeface="Work Sans"/>
            </a:endParaRPr>
          </a:p>
          <a:p>
            <a:pPr marL="241300" lvl="0" indent="-234950" algn="l" rtl="0">
              <a:lnSpc>
                <a:spcPct val="115000"/>
              </a:lnSpc>
              <a:spcBef>
                <a:spcPts val="1000"/>
              </a:spcBef>
              <a:spcAft>
                <a:spcPts val="0"/>
              </a:spcAft>
              <a:buClr>
                <a:schemeClr val="dk2"/>
              </a:buClr>
              <a:buSzPts val="2900"/>
              <a:buFont typeface="Work Sans"/>
              <a:buChar char="•"/>
            </a:pPr>
            <a:r>
              <a:rPr lang="en" sz="2900">
                <a:solidFill>
                  <a:schemeClr val="dk2"/>
                </a:solidFill>
                <a:latin typeface="Work Sans"/>
                <a:ea typeface="Work Sans"/>
                <a:cs typeface="Work Sans"/>
                <a:sym typeface="Work Sans"/>
              </a:rPr>
              <a:t>RGB 3, 97, 122</a:t>
            </a:r>
            <a:endParaRPr sz="2900">
              <a:solidFill>
                <a:schemeClr val="dk1"/>
              </a:solidFill>
              <a:latin typeface="Work Sans"/>
              <a:ea typeface="Work Sans"/>
              <a:cs typeface="Work Sans"/>
              <a:sym typeface="Work Sans"/>
            </a:endParaRPr>
          </a:p>
          <a:p>
            <a:pPr marL="241300" lvl="0" indent="-234950" algn="l" rtl="0">
              <a:lnSpc>
                <a:spcPct val="115000"/>
              </a:lnSpc>
              <a:spcBef>
                <a:spcPts val="1000"/>
              </a:spcBef>
              <a:spcAft>
                <a:spcPts val="0"/>
              </a:spcAft>
              <a:buClr>
                <a:schemeClr val="lt2"/>
              </a:buClr>
              <a:buSzPts val="2900"/>
              <a:buFont typeface="Work Sans"/>
              <a:buChar char="•"/>
            </a:pPr>
            <a:r>
              <a:rPr lang="en" sz="2900">
                <a:solidFill>
                  <a:schemeClr val="lt2"/>
                </a:solidFill>
                <a:latin typeface="Work Sans"/>
                <a:ea typeface="Work Sans"/>
                <a:cs typeface="Work Sans"/>
                <a:sym typeface="Work Sans"/>
              </a:rPr>
              <a:t>RGB 198, 214, 103</a:t>
            </a:r>
            <a:endParaRPr sz="2900">
              <a:solidFill>
                <a:schemeClr val="dk1"/>
              </a:solidFill>
              <a:latin typeface="Work Sans"/>
              <a:ea typeface="Work Sans"/>
              <a:cs typeface="Work Sans"/>
              <a:sym typeface="Work Sans"/>
            </a:endParaRPr>
          </a:p>
          <a:p>
            <a:pPr marL="241300" lvl="0" indent="-234950" algn="l" rtl="0">
              <a:lnSpc>
                <a:spcPct val="115000"/>
              </a:lnSpc>
              <a:spcBef>
                <a:spcPts val="1000"/>
              </a:spcBef>
              <a:spcAft>
                <a:spcPts val="0"/>
              </a:spcAft>
              <a:buClr>
                <a:schemeClr val="accent3"/>
              </a:buClr>
              <a:buSzPts val="2900"/>
              <a:buFont typeface="Work Sans"/>
              <a:buChar char="•"/>
            </a:pPr>
            <a:r>
              <a:rPr lang="en" sz="2900">
                <a:solidFill>
                  <a:schemeClr val="accent3"/>
                </a:solidFill>
                <a:latin typeface="Work Sans"/>
                <a:ea typeface="Work Sans"/>
                <a:cs typeface="Work Sans"/>
                <a:sym typeface="Work Sans"/>
              </a:rPr>
              <a:t>RGB 224, 166, 36</a:t>
            </a:r>
            <a:endParaRPr sz="1900">
              <a:solidFill>
                <a:schemeClr val="dk1"/>
              </a:solidFill>
              <a:latin typeface="Work Sans"/>
              <a:ea typeface="Work Sans"/>
              <a:cs typeface="Work Sans"/>
              <a:sym typeface="Work San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1"/>
        <p:cNvGrpSpPr/>
        <p:nvPr/>
      </p:nvGrpSpPr>
      <p:grpSpPr>
        <a:xfrm>
          <a:off x="0" y="0"/>
          <a:ext cx="0" cy="0"/>
          <a:chOff x="0" y="0"/>
          <a:chExt cx="0" cy="0"/>
        </a:xfrm>
      </p:grpSpPr>
      <p:sp>
        <p:nvSpPr>
          <p:cNvPr id="32" name="Google Shape;32;p9"/>
          <p:cNvSpPr txBox="1">
            <a:spLocks noGrp="1"/>
          </p:cNvSpPr>
          <p:nvPr>
            <p:ph type="ctrTitle"/>
          </p:nvPr>
        </p:nvSpPr>
        <p:spPr>
          <a:xfrm>
            <a:off x="311708" y="744575"/>
            <a:ext cx="8520600" cy="2052900"/>
          </a:xfrm>
          <a:prstGeom prst="rect">
            <a:avLst/>
          </a:prstGeom>
        </p:spPr>
        <p:txBody>
          <a:bodyPr spcFirstLastPara="1" wrap="square" lIns="71100" tIns="35550" rIns="71100" bIns="35550" anchor="ctr" anchorCtr="0">
            <a:noAutofit/>
          </a:bodyPr>
          <a:lstStyle>
            <a:lvl1pPr lvl="0" algn="ctr" rtl="0">
              <a:spcBef>
                <a:spcPts val="0"/>
              </a:spcBef>
              <a:spcAft>
                <a:spcPts val="0"/>
              </a:spcAft>
              <a:buSzPts val="5400"/>
              <a:buNone/>
              <a:defRPr sz="5400"/>
            </a:lvl1pPr>
            <a:lvl2pPr lvl="1" algn="ctr" rtl="0">
              <a:spcBef>
                <a:spcPts val="0"/>
              </a:spcBef>
              <a:spcAft>
                <a:spcPts val="0"/>
              </a:spcAft>
              <a:buSzPts val="5400"/>
              <a:buNone/>
              <a:defRPr sz="5400"/>
            </a:lvl2pPr>
            <a:lvl3pPr lvl="2" algn="ctr" rtl="0">
              <a:spcBef>
                <a:spcPts val="0"/>
              </a:spcBef>
              <a:spcAft>
                <a:spcPts val="0"/>
              </a:spcAft>
              <a:buSzPts val="5400"/>
              <a:buNone/>
              <a:defRPr sz="5400"/>
            </a:lvl3pPr>
            <a:lvl4pPr lvl="3" algn="ctr" rtl="0">
              <a:spcBef>
                <a:spcPts val="0"/>
              </a:spcBef>
              <a:spcAft>
                <a:spcPts val="0"/>
              </a:spcAft>
              <a:buSzPts val="5400"/>
              <a:buNone/>
              <a:defRPr sz="5400"/>
            </a:lvl4pPr>
            <a:lvl5pPr lvl="4" algn="ctr" rtl="0">
              <a:spcBef>
                <a:spcPts val="0"/>
              </a:spcBef>
              <a:spcAft>
                <a:spcPts val="0"/>
              </a:spcAft>
              <a:buSzPts val="5400"/>
              <a:buNone/>
              <a:defRPr sz="5400"/>
            </a:lvl5pPr>
            <a:lvl6pPr lvl="5" algn="ctr" rtl="0">
              <a:spcBef>
                <a:spcPts val="0"/>
              </a:spcBef>
              <a:spcAft>
                <a:spcPts val="0"/>
              </a:spcAft>
              <a:buSzPts val="5400"/>
              <a:buNone/>
              <a:defRPr sz="5400"/>
            </a:lvl6pPr>
            <a:lvl7pPr lvl="6" algn="ctr" rtl="0">
              <a:spcBef>
                <a:spcPts val="0"/>
              </a:spcBef>
              <a:spcAft>
                <a:spcPts val="0"/>
              </a:spcAft>
              <a:buSzPts val="5400"/>
              <a:buNone/>
              <a:defRPr sz="5400"/>
            </a:lvl7pPr>
            <a:lvl8pPr lvl="7" algn="ctr" rtl="0">
              <a:spcBef>
                <a:spcPts val="0"/>
              </a:spcBef>
              <a:spcAft>
                <a:spcPts val="0"/>
              </a:spcAft>
              <a:buSzPts val="5400"/>
              <a:buNone/>
              <a:defRPr sz="5400"/>
            </a:lvl8pPr>
            <a:lvl9pPr lvl="8" algn="ctr" rtl="0">
              <a:spcBef>
                <a:spcPts val="0"/>
              </a:spcBef>
              <a:spcAft>
                <a:spcPts val="0"/>
              </a:spcAft>
              <a:buSzPts val="5400"/>
              <a:buNone/>
              <a:defRPr sz="5400"/>
            </a:lvl9pPr>
          </a:lstStyle>
          <a:p>
            <a:endParaRPr/>
          </a:p>
        </p:txBody>
      </p:sp>
      <p:sp>
        <p:nvSpPr>
          <p:cNvPr id="33" name="Google Shape;33;p9"/>
          <p:cNvSpPr txBox="1">
            <a:spLocks noGrp="1"/>
          </p:cNvSpPr>
          <p:nvPr>
            <p:ph type="subTitle" idx="1"/>
          </p:nvPr>
        </p:nvSpPr>
        <p:spPr>
          <a:xfrm>
            <a:off x="311700" y="2834125"/>
            <a:ext cx="8520600" cy="792600"/>
          </a:xfrm>
          <a:prstGeom prst="rect">
            <a:avLst/>
          </a:prstGeom>
        </p:spPr>
        <p:txBody>
          <a:bodyPr spcFirstLastPara="1" wrap="square" lIns="71100" tIns="35550" rIns="71100" bIns="35550" anchor="ctr" anchorCtr="0">
            <a:noAutofit/>
          </a:bodyPr>
          <a:lstStyle>
            <a:lvl1pPr lvl="0" algn="ctr" rtl="0">
              <a:lnSpc>
                <a:spcPct val="100000"/>
              </a:lnSpc>
              <a:spcBef>
                <a:spcPts val="900"/>
              </a:spcBef>
              <a:spcAft>
                <a:spcPts val="0"/>
              </a:spcAft>
              <a:buSzPts val="2900"/>
              <a:buNone/>
              <a:defRPr sz="2900"/>
            </a:lvl1pPr>
            <a:lvl2pPr lvl="1" algn="ctr" rtl="0">
              <a:lnSpc>
                <a:spcPct val="100000"/>
              </a:lnSpc>
              <a:spcBef>
                <a:spcPts val="400"/>
              </a:spcBef>
              <a:spcAft>
                <a:spcPts val="0"/>
              </a:spcAft>
              <a:buSzPts val="2900"/>
              <a:buNone/>
              <a:defRPr sz="2900"/>
            </a:lvl2pPr>
            <a:lvl3pPr lvl="2" algn="ctr" rtl="0">
              <a:lnSpc>
                <a:spcPct val="100000"/>
              </a:lnSpc>
              <a:spcBef>
                <a:spcPts val="400"/>
              </a:spcBef>
              <a:spcAft>
                <a:spcPts val="0"/>
              </a:spcAft>
              <a:buSzPts val="2900"/>
              <a:buNone/>
              <a:defRPr sz="2900"/>
            </a:lvl3pPr>
            <a:lvl4pPr lvl="3" algn="ctr" rtl="0">
              <a:lnSpc>
                <a:spcPct val="100000"/>
              </a:lnSpc>
              <a:spcBef>
                <a:spcPts val="400"/>
              </a:spcBef>
              <a:spcAft>
                <a:spcPts val="0"/>
              </a:spcAft>
              <a:buSzPts val="2900"/>
              <a:buNone/>
              <a:defRPr sz="2900"/>
            </a:lvl4pPr>
            <a:lvl5pPr lvl="4" algn="ctr" rtl="0">
              <a:lnSpc>
                <a:spcPct val="100000"/>
              </a:lnSpc>
              <a:spcBef>
                <a:spcPts val="400"/>
              </a:spcBef>
              <a:spcAft>
                <a:spcPts val="0"/>
              </a:spcAft>
              <a:buSzPts val="2900"/>
              <a:buNone/>
              <a:defRPr sz="2900"/>
            </a:lvl5pPr>
            <a:lvl6pPr lvl="5" algn="ctr" rtl="0">
              <a:lnSpc>
                <a:spcPct val="100000"/>
              </a:lnSpc>
              <a:spcBef>
                <a:spcPts val="400"/>
              </a:spcBef>
              <a:spcAft>
                <a:spcPts val="0"/>
              </a:spcAft>
              <a:buSzPts val="2900"/>
              <a:buNone/>
              <a:defRPr sz="2900"/>
            </a:lvl6pPr>
            <a:lvl7pPr lvl="6" algn="ctr" rtl="0">
              <a:lnSpc>
                <a:spcPct val="100000"/>
              </a:lnSpc>
              <a:spcBef>
                <a:spcPts val="400"/>
              </a:spcBef>
              <a:spcAft>
                <a:spcPts val="0"/>
              </a:spcAft>
              <a:buSzPts val="2900"/>
              <a:buNone/>
              <a:defRPr sz="2900"/>
            </a:lvl7pPr>
            <a:lvl8pPr lvl="7" algn="ctr" rtl="0">
              <a:lnSpc>
                <a:spcPct val="100000"/>
              </a:lnSpc>
              <a:spcBef>
                <a:spcPts val="400"/>
              </a:spcBef>
              <a:spcAft>
                <a:spcPts val="0"/>
              </a:spcAft>
              <a:buSzPts val="2900"/>
              <a:buNone/>
              <a:defRPr sz="2900"/>
            </a:lvl8pPr>
            <a:lvl9pPr lvl="8" algn="ctr" rtl="0">
              <a:lnSpc>
                <a:spcPct val="100000"/>
              </a:lnSpc>
              <a:spcBef>
                <a:spcPts val="400"/>
              </a:spcBef>
              <a:spcAft>
                <a:spcPts val="0"/>
              </a:spcAft>
              <a:buSzPts val="2900"/>
              <a:buNone/>
              <a:defRPr sz="29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3400" y="224350"/>
            <a:ext cx="8228100" cy="558000"/>
          </a:xfrm>
          <a:prstGeom prst="rect">
            <a:avLst/>
          </a:prstGeom>
          <a:noFill/>
          <a:ln>
            <a:noFill/>
          </a:ln>
        </p:spPr>
        <p:txBody>
          <a:bodyPr spcFirstLastPara="1" wrap="square" lIns="71100" tIns="35550" rIns="71100" bIns="35550" anchor="t" anchorCtr="0">
            <a:noAutofit/>
          </a:bodyPr>
          <a:lstStyle>
            <a:lvl1pPr marR="0" lvl="0" algn="l" rtl="0">
              <a:lnSpc>
                <a:spcPct val="90000"/>
              </a:lnSpc>
              <a:spcBef>
                <a:spcPts val="0"/>
              </a:spcBef>
              <a:spcAft>
                <a:spcPts val="0"/>
              </a:spcAft>
              <a:buClr>
                <a:srgbClr val="03617A"/>
              </a:buClr>
              <a:buSzPts val="3400"/>
              <a:buFont typeface="Work Sans Black"/>
              <a:buNone/>
              <a:defRPr sz="3400" i="0" u="none" strike="noStrike" cap="none">
                <a:solidFill>
                  <a:srgbClr val="03617A"/>
                </a:solidFill>
                <a:latin typeface="Work Sans Black"/>
                <a:ea typeface="Work Sans Black"/>
                <a:cs typeface="Work Sans Black"/>
                <a:sym typeface="Work Sans Black"/>
              </a:defRPr>
            </a:lvl1pPr>
            <a:lvl2pPr lvl="1" rtl="0">
              <a:spcBef>
                <a:spcPts val="0"/>
              </a:spcBef>
              <a:spcAft>
                <a:spcPts val="0"/>
              </a:spcAft>
              <a:buSzPts val="1200"/>
              <a:buNone/>
              <a:defRPr sz="1500"/>
            </a:lvl2pPr>
            <a:lvl3pPr lvl="2" rtl="0">
              <a:spcBef>
                <a:spcPts val="0"/>
              </a:spcBef>
              <a:spcAft>
                <a:spcPts val="0"/>
              </a:spcAft>
              <a:buSzPts val="1200"/>
              <a:buNone/>
              <a:defRPr sz="1500"/>
            </a:lvl3pPr>
            <a:lvl4pPr lvl="3" rtl="0">
              <a:spcBef>
                <a:spcPts val="0"/>
              </a:spcBef>
              <a:spcAft>
                <a:spcPts val="0"/>
              </a:spcAft>
              <a:buSzPts val="1200"/>
              <a:buNone/>
              <a:defRPr sz="1500"/>
            </a:lvl4pPr>
            <a:lvl5pPr lvl="4" rtl="0">
              <a:spcBef>
                <a:spcPts val="0"/>
              </a:spcBef>
              <a:spcAft>
                <a:spcPts val="0"/>
              </a:spcAft>
              <a:buSzPts val="1200"/>
              <a:buNone/>
              <a:defRPr sz="1500"/>
            </a:lvl5pPr>
            <a:lvl6pPr lvl="5" rtl="0">
              <a:spcBef>
                <a:spcPts val="0"/>
              </a:spcBef>
              <a:spcAft>
                <a:spcPts val="0"/>
              </a:spcAft>
              <a:buSzPts val="1200"/>
              <a:buNone/>
              <a:defRPr sz="1500"/>
            </a:lvl6pPr>
            <a:lvl7pPr lvl="6" rtl="0">
              <a:spcBef>
                <a:spcPts val="0"/>
              </a:spcBef>
              <a:spcAft>
                <a:spcPts val="0"/>
              </a:spcAft>
              <a:buSzPts val="1200"/>
              <a:buNone/>
              <a:defRPr sz="1500"/>
            </a:lvl7pPr>
            <a:lvl8pPr lvl="7" rtl="0">
              <a:spcBef>
                <a:spcPts val="0"/>
              </a:spcBef>
              <a:spcAft>
                <a:spcPts val="0"/>
              </a:spcAft>
              <a:buSzPts val="1200"/>
              <a:buNone/>
              <a:defRPr sz="1500"/>
            </a:lvl8pPr>
            <a:lvl9pPr lvl="8" rtl="0">
              <a:spcBef>
                <a:spcPts val="0"/>
              </a:spcBef>
              <a:spcAft>
                <a:spcPts val="0"/>
              </a:spcAft>
              <a:buSzPts val="1200"/>
              <a:buNone/>
              <a:defRPr sz="1500"/>
            </a:lvl9pPr>
          </a:lstStyle>
          <a:p>
            <a:endParaRPr/>
          </a:p>
        </p:txBody>
      </p:sp>
      <p:sp>
        <p:nvSpPr>
          <p:cNvPr id="7" name="Google Shape;7;p1"/>
          <p:cNvSpPr txBox="1">
            <a:spLocks noGrp="1"/>
          </p:cNvSpPr>
          <p:nvPr>
            <p:ph type="body" idx="1"/>
          </p:nvPr>
        </p:nvSpPr>
        <p:spPr>
          <a:xfrm>
            <a:off x="453400" y="929100"/>
            <a:ext cx="8228100" cy="3634500"/>
          </a:xfrm>
          <a:prstGeom prst="rect">
            <a:avLst/>
          </a:prstGeom>
          <a:noFill/>
          <a:ln>
            <a:noFill/>
          </a:ln>
        </p:spPr>
        <p:txBody>
          <a:bodyPr spcFirstLastPara="1" wrap="square" lIns="71100" tIns="35550" rIns="71100" bIns="35550" anchor="t" anchorCtr="0">
            <a:noAutofit/>
          </a:bodyPr>
          <a:lstStyle>
            <a:lvl1pPr marL="457200" marR="0" lvl="0" indent="-368300" algn="l" rtl="0">
              <a:lnSpc>
                <a:spcPct val="115000"/>
              </a:lnSpc>
              <a:spcBef>
                <a:spcPts val="900"/>
              </a:spcBef>
              <a:spcAft>
                <a:spcPts val="0"/>
              </a:spcAft>
              <a:buClr>
                <a:schemeClr val="dk1"/>
              </a:buClr>
              <a:buSzPts val="2200"/>
              <a:buFont typeface="Work Sans"/>
              <a:buChar char="•"/>
              <a:defRPr sz="2200" i="0" u="none" strike="noStrike" cap="none">
                <a:solidFill>
                  <a:schemeClr val="dk1"/>
                </a:solidFill>
                <a:latin typeface="Work Sans"/>
                <a:ea typeface="Work Sans"/>
                <a:cs typeface="Work Sans"/>
                <a:sym typeface="Work Sans"/>
              </a:defRPr>
            </a:lvl1pPr>
            <a:lvl2pPr marL="914400" marR="0" lvl="1" indent="-349250" algn="l" rtl="0">
              <a:lnSpc>
                <a:spcPct val="115000"/>
              </a:lnSpc>
              <a:spcBef>
                <a:spcPts val="400"/>
              </a:spcBef>
              <a:spcAft>
                <a:spcPts val="0"/>
              </a:spcAft>
              <a:buClr>
                <a:schemeClr val="dk1"/>
              </a:buClr>
              <a:buSzPts val="1900"/>
              <a:buFont typeface="Work Sans"/>
              <a:buChar char="•"/>
              <a:defRPr sz="1900" i="0" u="none" strike="noStrike" cap="none">
                <a:solidFill>
                  <a:schemeClr val="dk1"/>
                </a:solidFill>
                <a:latin typeface="Work Sans"/>
                <a:ea typeface="Work Sans"/>
                <a:cs typeface="Work Sans"/>
                <a:sym typeface="Work Sans"/>
              </a:defRPr>
            </a:lvl2pPr>
            <a:lvl3pPr marL="1371600" marR="0" lvl="2" indent="-330200" algn="l" rtl="0">
              <a:lnSpc>
                <a:spcPct val="115000"/>
              </a:lnSpc>
              <a:spcBef>
                <a:spcPts val="400"/>
              </a:spcBef>
              <a:spcAft>
                <a:spcPts val="0"/>
              </a:spcAft>
              <a:buClr>
                <a:schemeClr val="dk1"/>
              </a:buClr>
              <a:buSzPts val="1600"/>
              <a:buFont typeface="Work Sans"/>
              <a:buChar char="•"/>
              <a:defRPr sz="1600" i="0" u="none" strike="noStrike" cap="none">
                <a:solidFill>
                  <a:schemeClr val="dk1"/>
                </a:solidFill>
                <a:latin typeface="Work Sans"/>
                <a:ea typeface="Work Sans"/>
                <a:cs typeface="Work Sans"/>
                <a:sym typeface="Work Sans"/>
              </a:defRPr>
            </a:lvl3pPr>
            <a:lvl4pPr marL="1828800" marR="0" lvl="3" indent="-323850" algn="l" rtl="0">
              <a:lnSpc>
                <a:spcPct val="115000"/>
              </a:lnSpc>
              <a:spcBef>
                <a:spcPts val="400"/>
              </a:spcBef>
              <a:spcAft>
                <a:spcPts val="0"/>
              </a:spcAft>
              <a:buClr>
                <a:schemeClr val="dk1"/>
              </a:buClr>
              <a:buSzPts val="1500"/>
              <a:buFont typeface="Work Sans"/>
              <a:buChar char="•"/>
              <a:defRPr sz="1500" i="0" u="none" strike="noStrike" cap="none">
                <a:solidFill>
                  <a:schemeClr val="dk1"/>
                </a:solidFill>
                <a:latin typeface="Work Sans"/>
                <a:ea typeface="Work Sans"/>
                <a:cs typeface="Work Sans"/>
                <a:sym typeface="Work Sans"/>
              </a:defRPr>
            </a:lvl4pPr>
            <a:lvl5pPr marL="2286000" marR="0" lvl="4" indent="-323850" algn="l" rtl="0">
              <a:lnSpc>
                <a:spcPct val="115000"/>
              </a:lnSpc>
              <a:spcBef>
                <a:spcPts val="400"/>
              </a:spcBef>
              <a:spcAft>
                <a:spcPts val="0"/>
              </a:spcAft>
              <a:buClr>
                <a:schemeClr val="dk1"/>
              </a:buClr>
              <a:buSzPts val="1500"/>
              <a:buFont typeface="Work Sans"/>
              <a:buChar char="•"/>
              <a:defRPr sz="1500" i="0" u="none" strike="noStrike" cap="none">
                <a:solidFill>
                  <a:schemeClr val="dk1"/>
                </a:solidFill>
                <a:latin typeface="Work Sans"/>
                <a:ea typeface="Work Sans"/>
                <a:cs typeface="Work Sans"/>
                <a:sym typeface="Work Sans"/>
              </a:defRPr>
            </a:lvl5pPr>
            <a:lvl6pPr marL="2743200" marR="0" lvl="5" indent="-323850" algn="l" rtl="0">
              <a:lnSpc>
                <a:spcPct val="115000"/>
              </a:lnSpc>
              <a:spcBef>
                <a:spcPts val="400"/>
              </a:spcBef>
              <a:spcAft>
                <a:spcPts val="0"/>
              </a:spcAft>
              <a:buClr>
                <a:schemeClr val="dk1"/>
              </a:buClr>
              <a:buSzPts val="1500"/>
              <a:buFont typeface="Work Sans"/>
              <a:buChar char="•"/>
              <a:defRPr sz="1500" i="0" u="none" strike="noStrike" cap="none">
                <a:solidFill>
                  <a:schemeClr val="dk1"/>
                </a:solidFill>
                <a:latin typeface="Work Sans"/>
                <a:ea typeface="Work Sans"/>
                <a:cs typeface="Work Sans"/>
                <a:sym typeface="Work Sans"/>
              </a:defRPr>
            </a:lvl6pPr>
            <a:lvl7pPr marL="3200400" marR="0" lvl="6" indent="-323850" algn="l" rtl="0">
              <a:lnSpc>
                <a:spcPct val="115000"/>
              </a:lnSpc>
              <a:spcBef>
                <a:spcPts val="400"/>
              </a:spcBef>
              <a:spcAft>
                <a:spcPts val="0"/>
              </a:spcAft>
              <a:buClr>
                <a:schemeClr val="dk1"/>
              </a:buClr>
              <a:buSzPts val="1500"/>
              <a:buFont typeface="Work Sans"/>
              <a:buChar char="•"/>
              <a:defRPr sz="1500" i="0" u="none" strike="noStrike" cap="none">
                <a:solidFill>
                  <a:schemeClr val="dk1"/>
                </a:solidFill>
                <a:latin typeface="Work Sans"/>
                <a:ea typeface="Work Sans"/>
                <a:cs typeface="Work Sans"/>
                <a:sym typeface="Work Sans"/>
              </a:defRPr>
            </a:lvl7pPr>
            <a:lvl8pPr marL="3657600" marR="0" lvl="7" indent="-323850" algn="l" rtl="0">
              <a:lnSpc>
                <a:spcPct val="115000"/>
              </a:lnSpc>
              <a:spcBef>
                <a:spcPts val="400"/>
              </a:spcBef>
              <a:spcAft>
                <a:spcPts val="0"/>
              </a:spcAft>
              <a:buClr>
                <a:schemeClr val="dk1"/>
              </a:buClr>
              <a:buSzPts val="1500"/>
              <a:buFont typeface="Work Sans"/>
              <a:buChar char="•"/>
              <a:defRPr sz="1500" i="0" u="none" strike="noStrike" cap="none">
                <a:solidFill>
                  <a:schemeClr val="dk1"/>
                </a:solidFill>
                <a:latin typeface="Work Sans"/>
                <a:ea typeface="Work Sans"/>
                <a:cs typeface="Work Sans"/>
                <a:sym typeface="Work Sans"/>
              </a:defRPr>
            </a:lvl8pPr>
            <a:lvl9pPr marL="4114800" marR="0" lvl="8" indent="-323850" algn="l" rtl="0">
              <a:lnSpc>
                <a:spcPct val="115000"/>
              </a:lnSpc>
              <a:spcBef>
                <a:spcPts val="400"/>
              </a:spcBef>
              <a:spcAft>
                <a:spcPts val="0"/>
              </a:spcAft>
              <a:buClr>
                <a:schemeClr val="dk1"/>
              </a:buClr>
              <a:buSzPts val="1500"/>
              <a:buFont typeface="Work Sans"/>
              <a:buChar char="•"/>
              <a:defRPr sz="1500" i="0" u="none" strike="noStrike" cap="none">
                <a:solidFill>
                  <a:schemeClr val="dk1"/>
                </a:solidFill>
                <a:latin typeface="Work Sans"/>
                <a:ea typeface="Work Sans"/>
                <a:cs typeface="Work Sans"/>
                <a:sym typeface="Work Sans"/>
              </a:defRPr>
            </a:lvl9pPr>
          </a:lstStyle>
          <a:p>
            <a:endParaRPr/>
          </a:p>
        </p:txBody>
      </p:sp>
      <p:pic>
        <p:nvPicPr>
          <p:cNvPr id="8" name="Google Shape;8;p1"/>
          <p:cNvPicPr preferRelativeResize="0"/>
          <p:nvPr/>
        </p:nvPicPr>
        <p:blipFill rotWithShape="1">
          <a:blip r:embed="rId10">
            <a:alphaModFix/>
          </a:blip>
          <a:srcRect l="4365" t="10127" r="3731" b="10563"/>
          <a:stretch/>
        </p:blipFill>
        <p:spPr>
          <a:xfrm>
            <a:off x="7635150" y="4585898"/>
            <a:ext cx="1508850" cy="558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dxtraining.iowa.gov/build-website/about-different-levels-authors"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8" Type="http://schemas.openxmlformats.org/officeDocument/2006/relationships/hyperlink" Target="https://dxtraining.iowa.gov/release-notes/2024-08-30/20240830-week-ending-release-note" TargetMode="External"/><Relationship Id="rId13" Type="http://schemas.openxmlformats.org/officeDocument/2006/relationships/hyperlink" Target="https://dxtraining.iowa.gov/faqs-about-dx-platform" TargetMode="External"/><Relationship Id="rId3" Type="http://schemas.openxmlformats.org/officeDocument/2006/relationships/hyperlink" Target="https://dxtraining.iowa.gov/build-website/how-do-i-work-content/which-content-type" TargetMode="External"/><Relationship Id="rId7" Type="http://schemas.openxmlformats.org/officeDocument/2006/relationships/hyperlink" Target="https://dxtraining.iowa.gov/locations/department-management-division-information-technology" TargetMode="External"/><Relationship Id="rId12" Type="http://schemas.openxmlformats.org/officeDocument/2006/relationships/hyperlink" Target="https://dxtraining.iowa.gov/events/december-19th-dx-training-course-3"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hyperlink" Target="https://dxtraining.iowa.gov/planned-feature-enhancements" TargetMode="External"/><Relationship Id="rId11" Type="http://schemas.openxmlformats.org/officeDocument/2006/relationships/hyperlink" Target="https://dxtraining.iowa.gov/contacts/north-iowa-community-action-organization" TargetMode="External"/><Relationship Id="rId5" Type="http://schemas.openxmlformats.org/officeDocument/2006/relationships/hyperlink" Target="https://dxtraining.iowa.gov/content-types" TargetMode="External"/><Relationship Id="rId10" Type="http://schemas.openxmlformats.org/officeDocument/2006/relationships/hyperlink" Target="https://blind.iowa.gov/iowa-code" TargetMode="External"/><Relationship Id="rId4" Type="http://schemas.openxmlformats.org/officeDocument/2006/relationships/hyperlink" Target="https://dxtraining.iowa.gov/build-website/how-do-i-work-content/how-do-i-how-do-i" TargetMode="External"/><Relationship Id="rId9" Type="http://schemas.openxmlformats.org/officeDocument/2006/relationships/hyperlink" Target="https://dxtraining.iowa.gov/about-project"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https://dxtraining.iowa.gov/build-website/how-do-i-basic-pages" TargetMode="External"/><Relationship Id="rId2" Type="http://schemas.openxmlformats.org/officeDocument/2006/relationships/notesSlide" Target="../notesSlides/notesSlide14.xml"/><Relationship Id="rId1" Type="http://schemas.openxmlformats.org/officeDocument/2006/relationships/slideLayout" Target="../slideLayouts/slideLayout8.xml"/><Relationship Id="rId5" Type="http://schemas.openxmlformats.org/officeDocument/2006/relationships/hyperlink" Target="https://dxtraining.iowa.gov/build-website/how-do-i-how-schedule-content" TargetMode="External"/><Relationship Id="rId4" Type="http://schemas.openxmlformats.org/officeDocument/2006/relationships/hyperlink" Target="https://dxtraining.iowa.gov/media/how-do-i-edit-page"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dxtraining.iowa.gov/build-website/how-do-i-basic-pages" TargetMode="External"/><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hyperlink" Target="https://dxtraining.iowa.gov/style-guide/summary-field"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hyperlink" Target="https://dxtraining.iowa.gov/media" TargetMode="External"/><Relationship Id="rId2" Type="http://schemas.openxmlformats.org/officeDocument/2006/relationships/notesSlide" Target="../notesSlides/notesSlide24.xml"/><Relationship Id="rId1" Type="http://schemas.openxmlformats.org/officeDocument/2006/relationships/slideLayout" Target="../slideLayouts/slideLayout8.xml"/><Relationship Id="rId5" Type="http://schemas.openxmlformats.org/officeDocument/2006/relationships/image" Target="../media/image24.png"/><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dxtraining.iowa.gov/build-website/how-do-i-basic-pages" TargetMode="External"/><Relationship Id="rId2" Type="http://schemas.openxmlformats.org/officeDocument/2006/relationships/notesSlide" Target="../notesSlides/notesSlide28.xml"/><Relationship Id="rId1" Type="http://schemas.openxmlformats.org/officeDocument/2006/relationships/slideLayout" Target="../slideLayouts/slideLayout8.xml"/><Relationship Id="rId5" Type="http://schemas.openxmlformats.org/officeDocument/2006/relationships/image" Target="../media/image30.png"/><Relationship Id="rId4" Type="http://schemas.openxmlformats.org/officeDocument/2006/relationships/hyperlink" Target="https://dxtraining.iowa.gov/build-website/how-do-i-linking-internal-and-external-links"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hyperlink" Target="https://dxtraining.iowa.gov/resources/how-do-i-okta-login"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hyperlink" Target="http://login.iowa.gov" TargetMode="Externa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dxtraining.iowa.gov/build-website/how-do-i-basic-pages" TargetMode="External"/><Relationship Id="rId2" Type="http://schemas.openxmlformats.org/officeDocument/2006/relationships/notesSlide" Target="../notesSlides/notesSlide32.xml"/><Relationship Id="rId1" Type="http://schemas.openxmlformats.org/officeDocument/2006/relationships/slideLayout" Target="../slideLayouts/slideLayout8.xml"/><Relationship Id="rId5" Type="http://schemas.openxmlformats.org/officeDocument/2006/relationships/image" Target="../media/image35.png"/><Relationship Id="rId4" Type="http://schemas.openxmlformats.org/officeDocument/2006/relationships/hyperlink" Target="https://dxtraining.iowa.gov/build-website/how-do-i-work-menus"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3" Type="http://schemas.openxmlformats.org/officeDocument/2006/relationships/hyperlink" Target="https://dxtraining.iowa.gov/build-website/how-do-i-basic-pages" TargetMode="External"/><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8.xml"/><Relationship Id="rId1" Type="http://schemas.openxmlformats.org/officeDocument/2006/relationships/slideLayout" Target="../slideLayouts/slideLayout5.xml"/><Relationship Id="rId4" Type="http://schemas.openxmlformats.org/officeDocument/2006/relationships/image" Target="../media/image42.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https://dxtraining.iowa.gov/how-do-i-work-google-analytics-reports"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7.png"/><Relationship Id="rId4" Type="http://schemas.openxmlformats.org/officeDocument/2006/relationships/hyperlink" Target="https://chromewebstore.google.com/detail/google-analytics-opt-out/fllaojicojecljbmefodhfapmkghcbnh?hl=en"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dxtraining.iowa.gov/report-issue"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hyperlink" Target="https://support.iowa.gov/"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support.iowa.gov/"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hyperlink" Target="https://dxtraining.iowa.gov/content-types" TargetMode="External"/><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hyperlink" Target="https://dxtraining.iowa.gov/agency-managers/about-different-levels-author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7"/>
        <p:cNvGrpSpPr/>
        <p:nvPr/>
      </p:nvGrpSpPr>
      <p:grpSpPr>
        <a:xfrm>
          <a:off x="0" y="0"/>
          <a:ext cx="0" cy="0"/>
          <a:chOff x="0" y="0"/>
          <a:chExt cx="0" cy="0"/>
        </a:xfrm>
      </p:grpSpPr>
      <p:sp>
        <p:nvSpPr>
          <p:cNvPr id="38" name="Google Shape;38;p10"/>
          <p:cNvSpPr txBox="1"/>
          <p:nvPr/>
        </p:nvSpPr>
        <p:spPr>
          <a:xfrm>
            <a:off x="0" y="3122275"/>
            <a:ext cx="9144000" cy="1169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a:solidFill>
                  <a:srgbClr val="03617A"/>
                </a:solidFill>
                <a:latin typeface="Work Sans Black"/>
                <a:ea typeface="Work Sans Black"/>
                <a:cs typeface="Work Sans Black"/>
                <a:sym typeface="Work Sans Black"/>
              </a:rPr>
              <a:t>Sharean Morishita</a:t>
            </a:r>
            <a:endParaRPr sz="1200">
              <a:solidFill>
                <a:srgbClr val="000000"/>
              </a:solidFill>
              <a:latin typeface="Work Sans Black"/>
              <a:ea typeface="Work Sans Black"/>
              <a:cs typeface="Work Sans Black"/>
              <a:sym typeface="Work Sans Black"/>
            </a:endParaRPr>
          </a:p>
          <a:p>
            <a:pPr marL="0" lvl="0" indent="0" algn="ctr" rtl="0">
              <a:spcBef>
                <a:spcPts val="0"/>
              </a:spcBef>
              <a:spcAft>
                <a:spcPts val="0"/>
              </a:spcAft>
              <a:buNone/>
            </a:pPr>
            <a:r>
              <a:rPr lang="en" sz="1600">
                <a:solidFill>
                  <a:srgbClr val="03617A"/>
                </a:solidFill>
                <a:latin typeface="Work Sans"/>
                <a:ea typeface="Work Sans"/>
                <a:cs typeface="Work Sans"/>
                <a:sym typeface="Work Sans"/>
              </a:rPr>
              <a:t>Web Content Architect </a:t>
            </a:r>
            <a:endParaRPr sz="1200">
              <a:solidFill>
                <a:srgbClr val="000000"/>
              </a:solidFill>
              <a:latin typeface="Work Sans"/>
              <a:ea typeface="Work Sans"/>
              <a:cs typeface="Work Sans"/>
              <a:sym typeface="Work Sans"/>
            </a:endParaRPr>
          </a:p>
          <a:p>
            <a:pPr marL="0" lvl="0" indent="0" algn="ctr" rtl="0">
              <a:spcBef>
                <a:spcPts val="0"/>
              </a:spcBef>
              <a:spcAft>
                <a:spcPts val="0"/>
              </a:spcAft>
              <a:buNone/>
            </a:pPr>
            <a:r>
              <a:rPr lang="en" sz="1600">
                <a:solidFill>
                  <a:srgbClr val="03617A"/>
                </a:solidFill>
                <a:latin typeface="Work Sans"/>
                <a:ea typeface="Work Sans"/>
                <a:cs typeface="Work Sans"/>
                <a:sym typeface="Work Sans"/>
              </a:rPr>
              <a:t>Division of Information Technology</a:t>
            </a:r>
            <a:endParaRPr sz="1200">
              <a:solidFill>
                <a:srgbClr val="000000"/>
              </a:solidFill>
              <a:latin typeface="Work Sans"/>
              <a:ea typeface="Work Sans"/>
              <a:cs typeface="Work Sans"/>
              <a:sym typeface="Work Sans"/>
            </a:endParaRPr>
          </a:p>
          <a:p>
            <a:pPr marL="0" lvl="0" indent="0" algn="ctr" rtl="0">
              <a:spcBef>
                <a:spcPts val="0"/>
              </a:spcBef>
              <a:spcAft>
                <a:spcPts val="0"/>
              </a:spcAft>
              <a:buNone/>
            </a:pPr>
            <a:r>
              <a:rPr lang="en" sz="1600">
                <a:solidFill>
                  <a:srgbClr val="03617A"/>
                </a:solidFill>
                <a:latin typeface="Work Sans"/>
                <a:ea typeface="Work Sans"/>
                <a:cs typeface="Work Sans"/>
                <a:sym typeface="Work Sans"/>
              </a:rPr>
              <a:t>Updated 07/11/25</a:t>
            </a:r>
            <a:endParaRPr sz="3400">
              <a:solidFill>
                <a:srgbClr val="03617A"/>
              </a:solidFill>
              <a:latin typeface="Work Sans Black"/>
              <a:ea typeface="Work Sans Black"/>
              <a:cs typeface="Work Sans Black"/>
              <a:sym typeface="Work Sans Black"/>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9"/>
          <p:cNvSpPr txBox="1">
            <a:spLocks noGrp="1"/>
          </p:cNvSpPr>
          <p:nvPr>
            <p:ph type="title" idx="4294967295"/>
          </p:nvPr>
        </p:nvSpPr>
        <p:spPr>
          <a:xfrm>
            <a:off x="453500" y="216925"/>
            <a:ext cx="8228100" cy="558000"/>
          </a:xfrm>
          <a:prstGeom prst="rect">
            <a:avLst/>
          </a:prstGeom>
        </p:spPr>
        <p:txBody>
          <a:bodyPr spcFirstLastPara="1" wrap="square" lIns="71100" tIns="35550" rIns="71100" bIns="35550" anchor="t" anchorCtr="0">
            <a:noAutofit/>
          </a:bodyPr>
          <a:lstStyle/>
          <a:p>
            <a:pPr marL="0" lvl="0" indent="0" algn="l" rtl="0">
              <a:spcBef>
                <a:spcPts val="0"/>
              </a:spcBef>
              <a:spcAft>
                <a:spcPts val="0"/>
              </a:spcAft>
              <a:buNone/>
            </a:pPr>
            <a:r>
              <a:rPr lang="en" u="sng">
                <a:solidFill>
                  <a:schemeClr val="hlink"/>
                </a:solidFill>
                <a:hlinkClick r:id="rId3"/>
              </a:rPr>
              <a:t>Author Roles </a:t>
            </a:r>
            <a:endParaRPr/>
          </a:p>
        </p:txBody>
      </p:sp>
      <p:sp>
        <p:nvSpPr>
          <p:cNvPr id="101" name="Google Shape;101;p19"/>
          <p:cNvSpPr txBox="1">
            <a:spLocks noGrp="1"/>
          </p:cNvSpPr>
          <p:nvPr>
            <p:ph type="body" idx="1"/>
          </p:nvPr>
        </p:nvSpPr>
        <p:spPr>
          <a:xfrm>
            <a:off x="424400" y="916075"/>
            <a:ext cx="8286300" cy="4056000"/>
          </a:xfrm>
          <a:prstGeom prst="rect">
            <a:avLst/>
          </a:prstGeom>
        </p:spPr>
        <p:txBody>
          <a:bodyPr spcFirstLastPara="1" wrap="square" lIns="71100" tIns="35550" rIns="71100" bIns="35550" anchor="t" anchorCtr="0">
            <a:noAutofit/>
          </a:bodyPr>
          <a:lstStyle/>
          <a:p>
            <a:pPr marL="0" lvl="0" indent="0" algn="l" rtl="0">
              <a:spcBef>
                <a:spcPts val="900"/>
              </a:spcBef>
              <a:spcAft>
                <a:spcPts val="0"/>
              </a:spcAft>
              <a:buNone/>
            </a:pPr>
            <a:r>
              <a:rPr lang="en" dirty="0"/>
              <a:t>Authors will typically have the role of a "Writer" or "Editor" to be able to submit content to their agency website. </a:t>
            </a:r>
            <a:endParaRPr dirty="0"/>
          </a:p>
          <a:p>
            <a:pPr marL="0" lvl="0" indent="0" algn="l" rtl="0">
              <a:spcBef>
                <a:spcPts val="900"/>
              </a:spcBef>
              <a:spcAft>
                <a:spcPts val="0"/>
              </a:spcAft>
              <a:buNone/>
            </a:pPr>
            <a:r>
              <a:rPr lang="en" dirty="0"/>
              <a:t>Only authors with the role </a:t>
            </a:r>
            <a:r>
              <a:rPr lang="en" b="1" dirty="0"/>
              <a:t>Publisher</a:t>
            </a:r>
            <a:r>
              <a:rPr lang="en" dirty="0"/>
              <a:t> and </a:t>
            </a:r>
            <a:r>
              <a:rPr lang="en" b="1" dirty="0"/>
              <a:t>Agency Manager</a:t>
            </a:r>
            <a:r>
              <a:rPr lang="en" dirty="0"/>
              <a:t> are able to publish and delete content from the site. It’s important that you have a full understanding of the best practices when building your site so you don’t end up breaking your site or negatively impacting your sites accessibility. </a:t>
            </a:r>
            <a:r>
              <a:rPr lang="en" b="1" dirty="0"/>
              <a:t>Agency Managers</a:t>
            </a:r>
            <a:r>
              <a:rPr lang="en" dirty="0"/>
              <a:t> are able to access the site settings were the reports are located.</a:t>
            </a: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0"/>
          <p:cNvSpPr txBox="1">
            <a:spLocks noGrp="1"/>
          </p:cNvSpPr>
          <p:nvPr>
            <p:ph type="title" idx="4294967295"/>
          </p:nvPr>
        </p:nvSpPr>
        <p:spPr>
          <a:xfrm>
            <a:off x="453500" y="216925"/>
            <a:ext cx="8228100" cy="558000"/>
          </a:xfrm>
          <a:prstGeom prst="rect">
            <a:avLst/>
          </a:prstGeom>
        </p:spPr>
        <p:txBody>
          <a:bodyPr spcFirstLastPara="1" wrap="square" lIns="71100" tIns="35550" rIns="71100" bIns="35550" anchor="t" anchorCtr="0">
            <a:noAutofit/>
          </a:bodyPr>
          <a:lstStyle/>
          <a:p>
            <a:pPr marL="0" lvl="0" indent="0" algn="l" rtl="0">
              <a:spcBef>
                <a:spcPts val="0"/>
              </a:spcBef>
              <a:spcAft>
                <a:spcPts val="0"/>
              </a:spcAft>
              <a:buNone/>
            </a:pPr>
            <a:r>
              <a:rPr lang="en"/>
              <a:t>Content Types</a:t>
            </a:r>
            <a:endParaRPr/>
          </a:p>
        </p:txBody>
      </p:sp>
      <p:sp>
        <p:nvSpPr>
          <p:cNvPr id="107" name="Google Shape;107;p20"/>
          <p:cNvSpPr txBox="1">
            <a:spLocks noGrp="1"/>
          </p:cNvSpPr>
          <p:nvPr>
            <p:ph type="body" idx="1"/>
          </p:nvPr>
        </p:nvSpPr>
        <p:spPr>
          <a:xfrm>
            <a:off x="424400" y="916075"/>
            <a:ext cx="8286300" cy="3656700"/>
          </a:xfrm>
          <a:prstGeom prst="rect">
            <a:avLst/>
          </a:prstGeom>
        </p:spPr>
        <p:txBody>
          <a:bodyPr spcFirstLastPara="1" wrap="square" lIns="71100" tIns="35550" rIns="71100" bIns="35550" anchor="t" anchorCtr="0">
            <a:noAutofit/>
          </a:bodyPr>
          <a:lstStyle/>
          <a:p>
            <a:pPr marL="0" lvl="0" indent="0" algn="l" rtl="0">
              <a:spcBef>
                <a:spcPts val="900"/>
              </a:spcBef>
              <a:spcAft>
                <a:spcPts val="0"/>
              </a:spcAft>
              <a:buNone/>
            </a:pPr>
            <a:r>
              <a:rPr lang="en" dirty="0"/>
              <a:t>If you are unsure of which </a:t>
            </a:r>
            <a:r>
              <a:rPr lang="en" u="sng" dirty="0">
                <a:solidFill>
                  <a:schemeClr val="hlink"/>
                </a:solidFill>
                <a:hlinkClick r:id="rId3"/>
              </a:rPr>
              <a:t>content type to use</a:t>
            </a:r>
            <a:r>
              <a:rPr lang="en" dirty="0"/>
              <a:t> we have a breakdown of each content type. Below is a list of what each content type looks like when being used on the platform:</a:t>
            </a:r>
          </a:p>
          <a:p>
            <a:pPr marL="0" lvl="0" indent="0" algn="l" rtl="0">
              <a:spcBef>
                <a:spcPts val="900"/>
              </a:spcBef>
              <a:spcAft>
                <a:spcPts val="0"/>
              </a:spcAft>
              <a:buNone/>
            </a:pPr>
            <a:endParaRPr dirty="0"/>
          </a:p>
          <a:p>
            <a:pPr marL="457200" lvl="0" indent="-368300" algn="l" rtl="0">
              <a:spcBef>
                <a:spcPts val="900"/>
              </a:spcBef>
              <a:spcAft>
                <a:spcPts val="0"/>
              </a:spcAft>
              <a:buSzPts val="2200"/>
              <a:buChar char="•"/>
            </a:pPr>
            <a:endParaRPr dirty="0"/>
          </a:p>
        </p:txBody>
      </p:sp>
      <p:sp>
        <p:nvSpPr>
          <p:cNvPr id="2" name="TextBox 1">
            <a:extLst>
              <a:ext uri="{FF2B5EF4-FFF2-40B4-BE49-F238E27FC236}">
                <a16:creationId xmlns:a16="http://schemas.microsoft.com/office/drawing/2014/main" id="{F8967CA8-64CA-6E83-F0C8-E995C739EED9}"/>
              </a:ext>
            </a:extLst>
          </p:cNvPr>
          <p:cNvSpPr txBox="1"/>
          <p:nvPr/>
        </p:nvSpPr>
        <p:spPr>
          <a:xfrm>
            <a:off x="4209877" y="2647949"/>
            <a:ext cx="2438399" cy="2154436"/>
          </a:xfrm>
          <a:prstGeom prst="rect">
            <a:avLst/>
          </a:prstGeom>
          <a:noFill/>
        </p:spPr>
        <p:txBody>
          <a:bodyPr wrap="square" rtlCol="0">
            <a:spAutoFit/>
          </a:bodyPr>
          <a:lstStyle/>
          <a:p>
            <a:pPr marL="457200" indent="-368300">
              <a:spcBef>
                <a:spcPts val="900"/>
              </a:spcBef>
              <a:buSzPts val="2200"/>
              <a:buFont typeface="Arial"/>
              <a:buChar char="•"/>
            </a:pPr>
            <a:r>
              <a:rPr lang="en-US" sz="1800" u="sng" dirty="0">
                <a:solidFill>
                  <a:schemeClr val="hlink"/>
                </a:solidFill>
                <a:hlinkClick r:id="rId4">
                  <a:extLst>
                    <a:ext uri="{A12FA001-AC4F-418D-AE19-62706E023703}">
                      <ahyp:hlinkClr xmlns:ahyp="http://schemas.microsoft.com/office/drawing/2018/hyperlinkcolor" val="tx"/>
                    </a:ext>
                  </a:extLst>
                </a:hlinkClick>
              </a:rPr>
              <a:t>How Do I</a:t>
            </a:r>
            <a:endParaRPr lang="en-US" sz="1800" u="sng" dirty="0">
              <a:solidFill>
                <a:schemeClr val="hlink"/>
              </a:solidFill>
            </a:endParaRPr>
          </a:p>
          <a:p>
            <a:pPr marL="457200" indent="-368300">
              <a:spcBef>
                <a:spcPts val="900"/>
              </a:spcBef>
              <a:buSzPts val="2200"/>
              <a:buFont typeface="Arial"/>
              <a:buChar char="•"/>
            </a:pPr>
            <a:r>
              <a:rPr lang="en" sz="1800" u="sng" dirty="0">
                <a:solidFill>
                  <a:schemeClr val="hlink"/>
                </a:solidFill>
                <a:hlinkClick r:id="rId5">
                  <a:extLst>
                    <a:ext uri="{A12FA001-AC4F-418D-AE19-62706E023703}">
                      <ahyp:hlinkClr xmlns:ahyp="http://schemas.microsoft.com/office/drawing/2018/hyperlinkcolor" val="tx"/>
                    </a:ext>
                  </a:extLst>
                </a:hlinkClick>
              </a:rPr>
              <a:t>Landing Page</a:t>
            </a:r>
            <a:endParaRPr lang="en" sz="1800" u="sng" dirty="0">
              <a:solidFill>
                <a:schemeClr val="hlink"/>
              </a:solidFill>
            </a:endParaRPr>
          </a:p>
          <a:p>
            <a:pPr marL="457200" indent="-368300">
              <a:spcBef>
                <a:spcPts val="900"/>
              </a:spcBef>
              <a:buSzPts val="2200"/>
              <a:buFont typeface="Arial"/>
              <a:buChar char="•"/>
            </a:pPr>
            <a:r>
              <a:rPr lang="en" sz="1800" u="sng" dirty="0">
                <a:solidFill>
                  <a:schemeClr val="hlink"/>
                </a:solidFill>
                <a:hlinkClick r:id="rId6">
                  <a:extLst>
                    <a:ext uri="{A12FA001-AC4F-418D-AE19-62706E023703}">
                      <ahyp:hlinkClr xmlns:ahyp="http://schemas.microsoft.com/office/drawing/2018/hyperlinkcolor" val="tx"/>
                    </a:ext>
                  </a:extLst>
                </a:hlinkClick>
              </a:rPr>
              <a:t>Listing Page</a:t>
            </a:r>
            <a:endParaRPr lang="en" sz="1800" u="sng" dirty="0">
              <a:solidFill>
                <a:schemeClr val="hlink"/>
              </a:solidFill>
            </a:endParaRPr>
          </a:p>
          <a:p>
            <a:pPr marL="457200" indent="-368300">
              <a:spcBef>
                <a:spcPts val="900"/>
              </a:spcBef>
              <a:buSzPts val="2200"/>
              <a:buFont typeface="Arial"/>
              <a:buChar char="•"/>
            </a:pPr>
            <a:r>
              <a:rPr lang="en" sz="1800" u="sng" dirty="0">
                <a:solidFill>
                  <a:schemeClr val="hlink"/>
                </a:solidFill>
                <a:hlinkClick r:id="rId7">
                  <a:extLst>
                    <a:ext uri="{A12FA001-AC4F-418D-AE19-62706E023703}">
                      <ahyp:hlinkClr xmlns:ahyp="http://schemas.microsoft.com/office/drawing/2018/hyperlinkcolor" val="tx"/>
                    </a:ext>
                  </a:extLst>
                </a:hlinkClick>
              </a:rPr>
              <a:t>Location</a:t>
            </a:r>
            <a:endParaRPr lang="en" sz="1800" u="sng" dirty="0">
              <a:solidFill>
                <a:schemeClr val="hlink"/>
              </a:solidFill>
            </a:endParaRPr>
          </a:p>
          <a:p>
            <a:pPr marL="457200" indent="-368300">
              <a:spcBef>
                <a:spcPts val="900"/>
              </a:spcBef>
              <a:buSzPts val="2200"/>
              <a:buFont typeface="Arial"/>
              <a:buChar char="•"/>
            </a:pPr>
            <a:r>
              <a:rPr lang="en" sz="1800" u="sng" dirty="0">
                <a:solidFill>
                  <a:schemeClr val="hlink"/>
                </a:solidFill>
                <a:hlinkClick r:id="rId8">
                  <a:extLst>
                    <a:ext uri="{A12FA001-AC4F-418D-AE19-62706E023703}">
                      <ahyp:hlinkClr xmlns:ahyp="http://schemas.microsoft.com/office/drawing/2018/hyperlinkcolor" val="tx"/>
                    </a:ext>
                  </a:extLst>
                </a:hlinkClick>
              </a:rPr>
              <a:t>News</a:t>
            </a:r>
            <a:endParaRPr lang="en-US" sz="1800" u="sng" dirty="0">
              <a:solidFill>
                <a:schemeClr val="hlink"/>
              </a:solidFill>
            </a:endParaRPr>
          </a:p>
          <a:p>
            <a:endParaRPr lang="en-US" dirty="0"/>
          </a:p>
        </p:txBody>
      </p:sp>
      <p:sp>
        <p:nvSpPr>
          <p:cNvPr id="4" name="TextBox 3">
            <a:extLst>
              <a:ext uri="{FF2B5EF4-FFF2-40B4-BE49-F238E27FC236}">
                <a16:creationId xmlns:a16="http://schemas.microsoft.com/office/drawing/2014/main" id="{DC9F722C-63E7-B2AB-C284-F549208152EA}"/>
              </a:ext>
            </a:extLst>
          </p:cNvPr>
          <p:cNvSpPr txBox="1"/>
          <p:nvPr/>
        </p:nvSpPr>
        <p:spPr>
          <a:xfrm>
            <a:off x="1445895" y="2649680"/>
            <a:ext cx="2763982" cy="1938992"/>
          </a:xfrm>
          <a:prstGeom prst="rect">
            <a:avLst/>
          </a:prstGeom>
          <a:noFill/>
        </p:spPr>
        <p:txBody>
          <a:bodyPr wrap="square" rtlCol="0">
            <a:spAutoFit/>
          </a:bodyPr>
          <a:lstStyle/>
          <a:p>
            <a:pPr marL="457200" lvl="0" indent="-368300">
              <a:spcBef>
                <a:spcPts val="900"/>
              </a:spcBef>
              <a:buSzPts val="2200"/>
              <a:buChar char="•"/>
            </a:pPr>
            <a:r>
              <a:rPr lang="en" sz="1800" u="sng" dirty="0">
                <a:solidFill>
                  <a:schemeClr val="hlink"/>
                </a:solidFill>
                <a:hlinkClick r:id="rId9"/>
              </a:rPr>
              <a:t>Basic Page</a:t>
            </a:r>
            <a:endParaRPr lang="en" sz="1800" u="sng" dirty="0">
              <a:solidFill>
                <a:schemeClr val="hlink"/>
              </a:solidFill>
            </a:endParaRPr>
          </a:p>
          <a:p>
            <a:pPr marL="457200" lvl="0" indent="-368300">
              <a:spcBef>
                <a:spcPts val="900"/>
              </a:spcBef>
              <a:buSzPts val="2200"/>
              <a:buChar char="•"/>
            </a:pPr>
            <a:r>
              <a:rPr lang="en" sz="1800" u="sng" dirty="0">
                <a:solidFill>
                  <a:schemeClr val="hlink"/>
                </a:solidFill>
                <a:hlinkClick r:id="rId10"/>
              </a:rPr>
              <a:t>Book Page</a:t>
            </a:r>
            <a:endParaRPr lang="en" sz="1800" u="sng" dirty="0">
              <a:solidFill>
                <a:schemeClr val="hlink"/>
              </a:solidFill>
            </a:endParaRPr>
          </a:p>
          <a:p>
            <a:pPr marL="457200" lvl="0" indent="-368300">
              <a:spcBef>
                <a:spcPts val="900"/>
              </a:spcBef>
              <a:buSzPts val="2200"/>
              <a:buChar char="•"/>
            </a:pPr>
            <a:r>
              <a:rPr lang="en" sz="1800" u="sng" dirty="0">
                <a:solidFill>
                  <a:schemeClr val="hlink"/>
                </a:solidFill>
                <a:hlinkClick r:id="rId11"/>
              </a:rPr>
              <a:t>Contact</a:t>
            </a:r>
            <a:endParaRPr lang="en" sz="1800" u="sng" dirty="0">
              <a:solidFill>
                <a:schemeClr val="hlink"/>
              </a:solidFill>
            </a:endParaRPr>
          </a:p>
          <a:p>
            <a:pPr marL="457200" lvl="0" indent="-368300">
              <a:spcBef>
                <a:spcPts val="900"/>
              </a:spcBef>
              <a:buSzPts val="2200"/>
              <a:buChar char="•"/>
            </a:pPr>
            <a:r>
              <a:rPr lang="en" sz="1800" u="sng" dirty="0">
                <a:solidFill>
                  <a:schemeClr val="hlink"/>
                </a:solidFill>
                <a:hlinkClick r:id="rId12"/>
              </a:rPr>
              <a:t>Event</a:t>
            </a:r>
            <a:endParaRPr lang="en" sz="1800" u="sng" dirty="0">
              <a:solidFill>
                <a:schemeClr val="hlink"/>
              </a:solidFill>
            </a:endParaRPr>
          </a:p>
          <a:p>
            <a:pPr marL="457200" lvl="0" indent="-368300">
              <a:spcBef>
                <a:spcPts val="900"/>
              </a:spcBef>
              <a:buSzPts val="2200"/>
              <a:buChar char="•"/>
            </a:pPr>
            <a:r>
              <a:rPr lang="en" sz="1800" u="sng" dirty="0">
                <a:solidFill>
                  <a:schemeClr val="hlink"/>
                </a:solidFill>
                <a:hlinkClick r:id="rId13"/>
              </a:rPr>
              <a:t>FAQ List</a:t>
            </a:r>
            <a:endParaRPr lang="en-US" sz="1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1"/>
          <p:cNvSpPr txBox="1">
            <a:spLocks noGrp="1"/>
          </p:cNvSpPr>
          <p:nvPr>
            <p:ph type="title" idx="4294967295"/>
          </p:nvPr>
        </p:nvSpPr>
        <p:spPr>
          <a:xfrm>
            <a:off x="453500" y="216925"/>
            <a:ext cx="8228100" cy="558000"/>
          </a:xfrm>
          <a:prstGeom prst="rect">
            <a:avLst/>
          </a:prstGeom>
        </p:spPr>
        <p:txBody>
          <a:bodyPr spcFirstLastPara="1" wrap="square" lIns="71100" tIns="35550" rIns="71100" bIns="35550" anchor="t" anchorCtr="0">
            <a:noAutofit/>
          </a:bodyPr>
          <a:lstStyle/>
          <a:p>
            <a:pPr marL="0" lvl="0" indent="0" algn="l" rtl="0">
              <a:spcBef>
                <a:spcPts val="0"/>
              </a:spcBef>
              <a:spcAft>
                <a:spcPts val="0"/>
              </a:spcAft>
              <a:buNone/>
            </a:pPr>
            <a:r>
              <a:rPr lang="en" dirty="0"/>
              <a:t>How to View Your Content Library</a:t>
            </a:r>
            <a:endParaRPr dirty="0"/>
          </a:p>
        </p:txBody>
      </p:sp>
      <p:sp>
        <p:nvSpPr>
          <p:cNvPr id="113" name="Google Shape;113;p21"/>
          <p:cNvSpPr txBox="1">
            <a:spLocks noGrp="1"/>
          </p:cNvSpPr>
          <p:nvPr>
            <p:ph type="body" idx="1"/>
          </p:nvPr>
        </p:nvSpPr>
        <p:spPr>
          <a:xfrm>
            <a:off x="424400" y="916075"/>
            <a:ext cx="8286300" cy="2036100"/>
          </a:xfrm>
          <a:prstGeom prst="rect">
            <a:avLst/>
          </a:prstGeom>
        </p:spPr>
        <p:txBody>
          <a:bodyPr spcFirstLastPara="1" wrap="square" lIns="71100" tIns="35550" rIns="71100" bIns="35550" anchor="t" anchorCtr="0">
            <a:noAutofit/>
          </a:bodyPr>
          <a:lstStyle/>
          <a:p>
            <a:pPr marL="0" lvl="0" indent="0" algn="l" rtl="0">
              <a:spcBef>
                <a:spcPts val="900"/>
              </a:spcBef>
              <a:spcAft>
                <a:spcPts val="0"/>
              </a:spcAft>
              <a:buNone/>
            </a:pPr>
            <a:r>
              <a:rPr lang="en" dirty="0"/>
              <a:t>All content that is created on the site can be found by it’s title or item name and can be edited from the library section. To get to the library, select the content button and you will see the content, microcontent, and media library tabs.</a:t>
            </a:r>
            <a:endParaRPr dirty="0"/>
          </a:p>
        </p:txBody>
      </p:sp>
      <p:pic>
        <p:nvPicPr>
          <p:cNvPr id="114" name="Google Shape;114;p21"/>
          <p:cNvPicPr preferRelativeResize="0"/>
          <p:nvPr/>
        </p:nvPicPr>
        <p:blipFill rotWithShape="1">
          <a:blip r:embed="rId3">
            <a:alphaModFix/>
          </a:blip>
          <a:srcRect b="15839"/>
          <a:stretch/>
        </p:blipFill>
        <p:spPr>
          <a:xfrm>
            <a:off x="1115350" y="2952175"/>
            <a:ext cx="6366724" cy="20361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2"/>
          <p:cNvSpPr txBox="1">
            <a:spLocks noGrp="1"/>
          </p:cNvSpPr>
          <p:nvPr>
            <p:ph type="title" idx="4294967295"/>
          </p:nvPr>
        </p:nvSpPr>
        <p:spPr>
          <a:xfrm>
            <a:off x="453500" y="216925"/>
            <a:ext cx="8228100" cy="558000"/>
          </a:xfrm>
          <a:prstGeom prst="rect">
            <a:avLst/>
          </a:prstGeom>
        </p:spPr>
        <p:txBody>
          <a:bodyPr spcFirstLastPara="1" wrap="square" lIns="71100" tIns="35550" rIns="71100" bIns="35550" anchor="t" anchorCtr="0">
            <a:noAutofit/>
          </a:bodyPr>
          <a:lstStyle/>
          <a:p>
            <a:pPr marL="0" lvl="0" indent="0" algn="l" rtl="0">
              <a:spcBef>
                <a:spcPts val="0"/>
              </a:spcBef>
              <a:spcAft>
                <a:spcPts val="0"/>
              </a:spcAft>
              <a:buNone/>
            </a:pPr>
            <a:r>
              <a:rPr lang="en" dirty="0"/>
              <a:t>How to View Your Site</a:t>
            </a:r>
            <a:endParaRPr dirty="0"/>
          </a:p>
        </p:txBody>
      </p:sp>
      <p:sp>
        <p:nvSpPr>
          <p:cNvPr id="120" name="Google Shape;120;p22"/>
          <p:cNvSpPr txBox="1">
            <a:spLocks noGrp="1"/>
          </p:cNvSpPr>
          <p:nvPr>
            <p:ph type="body" idx="1"/>
          </p:nvPr>
        </p:nvSpPr>
        <p:spPr>
          <a:xfrm>
            <a:off x="453500" y="718574"/>
            <a:ext cx="8395200" cy="1853175"/>
          </a:xfrm>
          <a:prstGeom prst="rect">
            <a:avLst/>
          </a:prstGeom>
        </p:spPr>
        <p:txBody>
          <a:bodyPr spcFirstLastPara="1" wrap="square" lIns="71100" tIns="35550" rIns="71100" bIns="35550" anchor="t" anchorCtr="0">
            <a:noAutofit/>
          </a:bodyPr>
          <a:lstStyle/>
          <a:p>
            <a:pPr marL="0" lvl="0" indent="0" algn="l" rtl="0">
              <a:spcBef>
                <a:spcPts val="900"/>
              </a:spcBef>
              <a:spcAft>
                <a:spcPts val="0"/>
              </a:spcAft>
              <a:buNone/>
            </a:pPr>
            <a:r>
              <a:rPr lang="en" sz="2000" dirty="0"/>
              <a:t>If you are within the backend of your website and you want to go back and view your site, click the little blue tear drop and it will take you back to the front page of your site. You can also click the logout button within the dropdown if you want to see how your site will look to the public.</a:t>
            </a:r>
            <a:endParaRPr sz="2000" b="1" dirty="0"/>
          </a:p>
        </p:txBody>
      </p:sp>
      <p:pic>
        <p:nvPicPr>
          <p:cNvPr id="121" name="Google Shape;121;p22"/>
          <p:cNvPicPr preferRelativeResize="0"/>
          <p:nvPr/>
        </p:nvPicPr>
        <p:blipFill>
          <a:blip r:embed="rId3">
            <a:alphaModFix/>
          </a:blip>
          <a:stretch>
            <a:fillRect/>
          </a:stretch>
        </p:blipFill>
        <p:spPr>
          <a:xfrm>
            <a:off x="2653529" y="2719726"/>
            <a:ext cx="3995141" cy="24149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3"/>
          <p:cNvSpPr txBox="1">
            <a:spLocks noGrp="1"/>
          </p:cNvSpPr>
          <p:nvPr>
            <p:ph type="ctrTitle"/>
          </p:nvPr>
        </p:nvSpPr>
        <p:spPr>
          <a:xfrm>
            <a:off x="311708" y="744575"/>
            <a:ext cx="8520600" cy="2052900"/>
          </a:xfrm>
          <a:prstGeom prst="rect">
            <a:avLst/>
          </a:prstGeom>
        </p:spPr>
        <p:txBody>
          <a:bodyPr spcFirstLastPara="1" wrap="square" lIns="71100" tIns="35550" rIns="71100" bIns="35550" anchor="ctr" anchorCtr="0">
            <a:noAutofit/>
          </a:bodyPr>
          <a:lstStyle/>
          <a:p>
            <a:pPr marL="0" lvl="0" indent="0" algn="ctr" rtl="0">
              <a:spcBef>
                <a:spcPts val="0"/>
              </a:spcBef>
              <a:spcAft>
                <a:spcPts val="0"/>
              </a:spcAft>
              <a:buNone/>
            </a:pPr>
            <a:r>
              <a:rPr lang="en"/>
              <a:t>How to Create a </a:t>
            </a:r>
            <a:r>
              <a:rPr lang="en" u="sng">
                <a:solidFill>
                  <a:schemeClr val="hlink"/>
                </a:solidFill>
                <a:hlinkClick r:id="rId3"/>
              </a:rPr>
              <a:t>Page</a:t>
            </a:r>
            <a:endParaRPr/>
          </a:p>
        </p:txBody>
      </p:sp>
      <p:sp>
        <p:nvSpPr>
          <p:cNvPr id="127" name="Google Shape;127;p23"/>
          <p:cNvSpPr txBox="1">
            <a:spLocks noGrp="1"/>
          </p:cNvSpPr>
          <p:nvPr>
            <p:ph type="subTitle" idx="1"/>
          </p:nvPr>
        </p:nvSpPr>
        <p:spPr>
          <a:xfrm>
            <a:off x="311700" y="2834125"/>
            <a:ext cx="8520600" cy="792600"/>
          </a:xfrm>
          <a:prstGeom prst="rect">
            <a:avLst/>
          </a:prstGeom>
        </p:spPr>
        <p:txBody>
          <a:bodyPr spcFirstLastPara="1" wrap="square" lIns="71100" tIns="35550" rIns="71100" bIns="35550" anchor="ctr" anchorCtr="0">
            <a:noAutofit/>
          </a:bodyPr>
          <a:lstStyle/>
          <a:p>
            <a:pPr marL="0" lvl="0" indent="0" algn="ctr" rtl="0">
              <a:spcBef>
                <a:spcPts val="900"/>
              </a:spcBef>
              <a:spcAft>
                <a:spcPts val="0"/>
              </a:spcAft>
              <a:buNone/>
            </a:pPr>
            <a:r>
              <a:rPr lang="en" dirty="0"/>
              <a:t>How to </a:t>
            </a:r>
            <a:r>
              <a:rPr lang="en" u="sng" dirty="0">
                <a:solidFill>
                  <a:schemeClr val="hlink"/>
                </a:solidFill>
                <a:hlinkClick r:id="rId3"/>
              </a:rPr>
              <a:t>Create,</a:t>
            </a:r>
            <a:r>
              <a:rPr lang="en" dirty="0"/>
              <a:t> </a:t>
            </a:r>
            <a:r>
              <a:rPr lang="en" u="sng" dirty="0">
                <a:solidFill>
                  <a:schemeClr val="hlink"/>
                </a:solidFill>
                <a:hlinkClick r:id="rId4"/>
              </a:rPr>
              <a:t>Edit,</a:t>
            </a:r>
            <a:r>
              <a:rPr lang="en" dirty="0"/>
              <a:t> </a:t>
            </a:r>
            <a:r>
              <a:rPr lang="en" u="sng" dirty="0">
                <a:solidFill>
                  <a:schemeClr val="hlink"/>
                </a:solidFill>
                <a:hlinkClick r:id="rId5"/>
              </a:rPr>
              <a:t>Publish, Unpublish, and Schedule Pages</a:t>
            </a: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4"/>
          <p:cNvSpPr txBox="1">
            <a:spLocks noGrp="1"/>
          </p:cNvSpPr>
          <p:nvPr>
            <p:ph type="title" idx="4294967295"/>
          </p:nvPr>
        </p:nvSpPr>
        <p:spPr>
          <a:xfrm>
            <a:off x="453500" y="216925"/>
            <a:ext cx="8228100" cy="558000"/>
          </a:xfrm>
          <a:prstGeom prst="rect">
            <a:avLst/>
          </a:prstGeom>
        </p:spPr>
        <p:txBody>
          <a:bodyPr spcFirstLastPara="1" wrap="square" lIns="71100" tIns="35550" rIns="71100" bIns="35550" anchor="t" anchorCtr="0">
            <a:noAutofit/>
          </a:bodyPr>
          <a:lstStyle/>
          <a:p>
            <a:pPr marL="0" lvl="0" indent="0" algn="l" rtl="0">
              <a:spcBef>
                <a:spcPts val="0"/>
              </a:spcBef>
              <a:spcAft>
                <a:spcPts val="0"/>
              </a:spcAft>
              <a:buNone/>
            </a:pPr>
            <a:r>
              <a:rPr lang="en"/>
              <a:t>Basic Pages</a:t>
            </a:r>
            <a:endParaRPr/>
          </a:p>
        </p:txBody>
      </p:sp>
      <p:sp>
        <p:nvSpPr>
          <p:cNvPr id="133" name="Google Shape;133;p24"/>
          <p:cNvSpPr txBox="1">
            <a:spLocks noGrp="1"/>
          </p:cNvSpPr>
          <p:nvPr>
            <p:ph type="body" idx="1"/>
          </p:nvPr>
        </p:nvSpPr>
        <p:spPr>
          <a:xfrm>
            <a:off x="453500" y="718575"/>
            <a:ext cx="8286300" cy="1705200"/>
          </a:xfrm>
          <a:prstGeom prst="rect">
            <a:avLst/>
          </a:prstGeom>
        </p:spPr>
        <p:txBody>
          <a:bodyPr spcFirstLastPara="1" wrap="square" lIns="71100" tIns="35550" rIns="71100" bIns="35550" anchor="t" anchorCtr="0">
            <a:noAutofit/>
          </a:bodyPr>
          <a:lstStyle/>
          <a:p>
            <a:pPr marL="0" lvl="0" indent="0" algn="l" rtl="0">
              <a:spcBef>
                <a:spcPts val="900"/>
              </a:spcBef>
              <a:spcAft>
                <a:spcPts val="0"/>
              </a:spcAft>
              <a:buNone/>
            </a:pPr>
            <a:r>
              <a:rPr lang="en" dirty="0"/>
              <a:t>Basic Pages are the main content type you will be using for your agency website. One way to create a Basic Page is to make sure you are logged into your OKTA account and then you will see the red bar at the top. From there you will click the “Content” tab and then the “Add content” button.</a:t>
            </a:r>
            <a:endParaRPr b="1" dirty="0"/>
          </a:p>
        </p:txBody>
      </p:sp>
      <p:pic>
        <p:nvPicPr>
          <p:cNvPr id="134" name="Google Shape;134;p24"/>
          <p:cNvPicPr preferRelativeResize="0"/>
          <p:nvPr/>
        </p:nvPicPr>
        <p:blipFill>
          <a:blip r:embed="rId3">
            <a:alphaModFix/>
          </a:blip>
          <a:stretch>
            <a:fillRect/>
          </a:stretch>
        </p:blipFill>
        <p:spPr>
          <a:xfrm>
            <a:off x="547550" y="3154870"/>
            <a:ext cx="4412774" cy="1495979"/>
          </a:xfrm>
          <a:prstGeom prst="rect">
            <a:avLst/>
          </a:prstGeom>
          <a:noFill/>
          <a:ln>
            <a:noFill/>
          </a:ln>
        </p:spPr>
      </p:pic>
      <p:pic>
        <p:nvPicPr>
          <p:cNvPr id="135" name="Google Shape;135;p24"/>
          <p:cNvPicPr preferRelativeResize="0"/>
          <p:nvPr/>
        </p:nvPicPr>
        <p:blipFill>
          <a:blip r:embed="rId4">
            <a:alphaModFix/>
          </a:blip>
          <a:stretch>
            <a:fillRect/>
          </a:stretch>
        </p:blipFill>
        <p:spPr>
          <a:xfrm>
            <a:off x="5334806" y="2814625"/>
            <a:ext cx="2084447" cy="21764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5"/>
          <p:cNvSpPr txBox="1">
            <a:spLocks noGrp="1"/>
          </p:cNvSpPr>
          <p:nvPr>
            <p:ph type="title" idx="4294967295"/>
          </p:nvPr>
        </p:nvSpPr>
        <p:spPr>
          <a:xfrm>
            <a:off x="453500" y="216925"/>
            <a:ext cx="8228100" cy="558000"/>
          </a:xfrm>
          <a:prstGeom prst="rect">
            <a:avLst/>
          </a:prstGeom>
        </p:spPr>
        <p:txBody>
          <a:bodyPr spcFirstLastPara="1" wrap="square" lIns="71100" tIns="35550" rIns="71100" bIns="35550" anchor="t" anchorCtr="0">
            <a:noAutofit/>
          </a:bodyPr>
          <a:lstStyle/>
          <a:p>
            <a:pPr marL="0" lvl="0" indent="0" algn="l" rtl="0">
              <a:spcBef>
                <a:spcPts val="0"/>
              </a:spcBef>
              <a:spcAft>
                <a:spcPts val="0"/>
              </a:spcAft>
              <a:buNone/>
            </a:pPr>
            <a:r>
              <a:rPr lang="en"/>
              <a:t>How to Edit a Basic Pages</a:t>
            </a:r>
            <a:endParaRPr/>
          </a:p>
        </p:txBody>
      </p:sp>
      <p:sp>
        <p:nvSpPr>
          <p:cNvPr id="141" name="Google Shape;141;p25"/>
          <p:cNvSpPr txBox="1">
            <a:spLocks noGrp="1"/>
          </p:cNvSpPr>
          <p:nvPr>
            <p:ph type="body" idx="1"/>
          </p:nvPr>
        </p:nvSpPr>
        <p:spPr>
          <a:xfrm>
            <a:off x="453500" y="718575"/>
            <a:ext cx="8395200" cy="1705200"/>
          </a:xfrm>
          <a:prstGeom prst="rect">
            <a:avLst/>
          </a:prstGeom>
        </p:spPr>
        <p:txBody>
          <a:bodyPr spcFirstLastPara="1" wrap="square" lIns="71100" tIns="35550" rIns="71100" bIns="35550" anchor="t" anchorCtr="0">
            <a:noAutofit/>
          </a:bodyPr>
          <a:lstStyle/>
          <a:p>
            <a:pPr marL="0" lvl="0" indent="0" algn="l" rtl="0">
              <a:spcBef>
                <a:spcPts val="900"/>
              </a:spcBef>
              <a:spcAft>
                <a:spcPts val="0"/>
              </a:spcAft>
              <a:buNone/>
            </a:pPr>
            <a:r>
              <a:rPr lang="en" dirty="0"/>
              <a:t>If you are signed in you will also be able to see the edit button of any Basic Page that you have editing access to or created. This edit button will appear right under the main navigation.</a:t>
            </a:r>
            <a:endParaRPr b="1" dirty="0"/>
          </a:p>
        </p:txBody>
      </p:sp>
      <p:pic>
        <p:nvPicPr>
          <p:cNvPr id="142" name="Google Shape;142;p25"/>
          <p:cNvPicPr preferRelativeResize="0"/>
          <p:nvPr/>
        </p:nvPicPr>
        <p:blipFill>
          <a:blip r:embed="rId3">
            <a:alphaModFix/>
          </a:blip>
          <a:stretch>
            <a:fillRect/>
          </a:stretch>
        </p:blipFill>
        <p:spPr>
          <a:xfrm>
            <a:off x="787050" y="2480843"/>
            <a:ext cx="7728100" cy="2191650"/>
          </a:xfrm>
          <a:prstGeom prst="rect">
            <a:avLst/>
          </a:prstGeom>
          <a:noFill/>
          <a:ln>
            <a:noFill/>
          </a:ln>
        </p:spPr>
      </p:pic>
      <p:sp>
        <p:nvSpPr>
          <p:cNvPr id="143" name="Google Shape;143;p25"/>
          <p:cNvSpPr/>
          <p:nvPr/>
        </p:nvSpPr>
        <p:spPr>
          <a:xfrm>
            <a:off x="453500" y="4225275"/>
            <a:ext cx="1608900" cy="399300"/>
          </a:xfrm>
          <a:prstGeom prst="rightArrow">
            <a:avLst>
              <a:gd name="adj1" fmla="val 50000"/>
              <a:gd name="adj2" fmla="val 50000"/>
            </a:avLst>
          </a:prstGeom>
          <a:solidFill>
            <a:srgbClr val="C6D667"/>
          </a:solidFill>
          <a:ln w="9525" cap="flat" cmpd="sng">
            <a:solidFill>
              <a:srgbClr val="03617A"/>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Work Sans"/>
              <a:ea typeface="Work Sans"/>
              <a:cs typeface="Work Sans"/>
              <a:sym typeface="Work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6"/>
          <p:cNvSpPr txBox="1">
            <a:spLocks noGrp="1"/>
          </p:cNvSpPr>
          <p:nvPr>
            <p:ph type="title" idx="4294967295"/>
          </p:nvPr>
        </p:nvSpPr>
        <p:spPr>
          <a:xfrm>
            <a:off x="453500" y="216925"/>
            <a:ext cx="8228100" cy="558000"/>
          </a:xfrm>
          <a:prstGeom prst="rect">
            <a:avLst/>
          </a:prstGeom>
        </p:spPr>
        <p:txBody>
          <a:bodyPr spcFirstLastPara="1" wrap="square" lIns="71100" tIns="35550" rIns="71100" bIns="35550" anchor="t" anchorCtr="0">
            <a:noAutofit/>
          </a:bodyPr>
          <a:lstStyle/>
          <a:p>
            <a:pPr marL="0" lvl="0" indent="0" algn="l" rtl="0">
              <a:spcBef>
                <a:spcPts val="0"/>
              </a:spcBef>
              <a:spcAft>
                <a:spcPts val="0"/>
              </a:spcAft>
              <a:buNone/>
            </a:pPr>
            <a:r>
              <a:rPr lang="en"/>
              <a:t>Working with Basic Pages</a:t>
            </a:r>
            <a:endParaRPr/>
          </a:p>
        </p:txBody>
      </p:sp>
      <p:sp>
        <p:nvSpPr>
          <p:cNvPr id="149" name="Google Shape;149;p26"/>
          <p:cNvSpPr txBox="1">
            <a:spLocks noGrp="1"/>
          </p:cNvSpPr>
          <p:nvPr>
            <p:ph type="body" idx="1"/>
          </p:nvPr>
        </p:nvSpPr>
        <p:spPr>
          <a:xfrm>
            <a:off x="453500" y="718575"/>
            <a:ext cx="8286300" cy="1705200"/>
          </a:xfrm>
          <a:prstGeom prst="rect">
            <a:avLst/>
          </a:prstGeom>
        </p:spPr>
        <p:txBody>
          <a:bodyPr spcFirstLastPara="1" wrap="square" lIns="71100" tIns="35550" rIns="71100" bIns="35550" anchor="t" anchorCtr="0">
            <a:noAutofit/>
          </a:bodyPr>
          <a:lstStyle/>
          <a:p>
            <a:pPr marL="0" lvl="0" indent="0" algn="l" rtl="0">
              <a:spcBef>
                <a:spcPts val="900"/>
              </a:spcBef>
              <a:spcAft>
                <a:spcPts val="0"/>
              </a:spcAft>
              <a:buNone/>
            </a:pPr>
            <a:r>
              <a:rPr lang="en" dirty="0"/>
              <a:t>If someone else happens to try to make changes while you are in the middle of working on that page, there is a lockout feature to let them know it is locked for them. If they do need to make edits they can unlock it by selecting the Unlock button next to the Save button.</a:t>
            </a:r>
            <a:endParaRPr b="1" dirty="0"/>
          </a:p>
        </p:txBody>
      </p:sp>
      <p:pic>
        <p:nvPicPr>
          <p:cNvPr id="150" name="Google Shape;150;p26"/>
          <p:cNvPicPr preferRelativeResize="0"/>
          <p:nvPr/>
        </p:nvPicPr>
        <p:blipFill>
          <a:blip r:embed="rId3">
            <a:alphaModFix/>
          </a:blip>
          <a:stretch>
            <a:fillRect/>
          </a:stretch>
        </p:blipFill>
        <p:spPr>
          <a:xfrm>
            <a:off x="1020847" y="2925425"/>
            <a:ext cx="7093406" cy="17052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7"/>
          <p:cNvSpPr txBox="1">
            <a:spLocks noGrp="1"/>
          </p:cNvSpPr>
          <p:nvPr>
            <p:ph type="body" idx="1"/>
          </p:nvPr>
        </p:nvSpPr>
        <p:spPr>
          <a:xfrm>
            <a:off x="131525" y="876475"/>
            <a:ext cx="5484000" cy="4007252"/>
          </a:xfrm>
          <a:prstGeom prst="rect">
            <a:avLst/>
          </a:prstGeom>
        </p:spPr>
        <p:txBody>
          <a:bodyPr spcFirstLastPara="1" wrap="square" lIns="71100" tIns="35550" rIns="71100" bIns="35550" anchor="t" anchorCtr="0">
            <a:noAutofit/>
          </a:bodyPr>
          <a:lstStyle/>
          <a:p>
            <a:pPr marL="0" lvl="0" indent="0" algn="l" rtl="0">
              <a:spcBef>
                <a:spcPts val="900"/>
              </a:spcBef>
              <a:spcAft>
                <a:spcPts val="0"/>
              </a:spcAft>
              <a:buNone/>
            </a:pPr>
            <a:r>
              <a:rPr lang="en" dirty="0"/>
              <a:t>Only certain authors will have access to publishing and scheduling their or other team members pages.</a:t>
            </a:r>
            <a:endParaRPr dirty="0"/>
          </a:p>
          <a:p>
            <a:pPr marL="0" lvl="0" indent="0" algn="l" rtl="0">
              <a:spcBef>
                <a:spcPts val="900"/>
              </a:spcBef>
              <a:spcAft>
                <a:spcPts val="0"/>
              </a:spcAft>
              <a:buNone/>
            </a:pPr>
            <a:r>
              <a:rPr lang="en" dirty="0"/>
              <a:t>Pages that are in the Draft state will not be seen by the public nor will it be index on Google until it is set to published.</a:t>
            </a:r>
            <a:endParaRPr dirty="0"/>
          </a:p>
          <a:p>
            <a:pPr marL="0" lvl="0" indent="0" algn="l" rtl="0">
              <a:spcBef>
                <a:spcPts val="900"/>
              </a:spcBef>
              <a:spcAft>
                <a:spcPts val="0"/>
              </a:spcAft>
              <a:buNone/>
            </a:pPr>
            <a:r>
              <a:rPr lang="en" dirty="0"/>
              <a:t>To hide a page from the public and Google you can also use “Archived.”</a:t>
            </a:r>
            <a:endParaRPr dirty="0"/>
          </a:p>
        </p:txBody>
      </p:sp>
      <p:sp>
        <p:nvSpPr>
          <p:cNvPr id="156" name="Google Shape;156;p27"/>
          <p:cNvSpPr txBox="1">
            <a:spLocks noGrp="1"/>
          </p:cNvSpPr>
          <p:nvPr>
            <p:ph type="title"/>
          </p:nvPr>
        </p:nvSpPr>
        <p:spPr>
          <a:xfrm>
            <a:off x="211350" y="193450"/>
            <a:ext cx="8228100" cy="558000"/>
          </a:xfrm>
          <a:prstGeom prst="rect">
            <a:avLst/>
          </a:prstGeom>
        </p:spPr>
        <p:txBody>
          <a:bodyPr spcFirstLastPara="1" wrap="square" lIns="71100" tIns="35550" rIns="71100" bIns="35550" anchor="t" anchorCtr="0">
            <a:noAutofit/>
          </a:bodyPr>
          <a:lstStyle/>
          <a:p>
            <a:pPr marL="0" lvl="0" indent="0" algn="l" rtl="0">
              <a:spcBef>
                <a:spcPts val="0"/>
              </a:spcBef>
              <a:spcAft>
                <a:spcPts val="0"/>
              </a:spcAft>
              <a:buNone/>
            </a:pPr>
            <a:r>
              <a:rPr lang="en" dirty="0"/>
              <a:t>Changing the Status of Basic Pages</a:t>
            </a:r>
            <a:endParaRPr dirty="0"/>
          </a:p>
        </p:txBody>
      </p:sp>
      <p:pic>
        <p:nvPicPr>
          <p:cNvPr id="157" name="Google Shape;157;p27"/>
          <p:cNvPicPr preferRelativeResize="0"/>
          <p:nvPr/>
        </p:nvPicPr>
        <p:blipFill>
          <a:blip r:embed="rId3">
            <a:alphaModFix/>
          </a:blip>
          <a:stretch>
            <a:fillRect/>
          </a:stretch>
        </p:blipFill>
        <p:spPr>
          <a:xfrm>
            <a:off x="5495175" y="876475"/>
            <a:ext cx="2404325" cy="1873500"/>
          </a:xfrm>
          <a:prstGeom prst="rect">
            <a:avLst/>
          </a:prstGeom>
          <a:noFill/>
          <a:ln>
            <a:noFill/>
          </a:ln>
        </p:spPr>
      </p:pic>
      <p:pic>
        <p:nvPicPr>
          <p:cNvPr id="158" name="Google Shape;158;p27"/>
          <p:cNvPicPr preferRelativeResize="0"/>
          <p:nvPr/>
        </p:nvPicPr>
        <p:blipFill>
          <a:blip r:embed="rId4">
            <a:alphaModFix/>
          </a:blip>
          <a:stretch>
            <a:fillRect/>
          </a:stretch>
        </p:blipFill>
        <p:spPr>
          <a:xfrm>
            <a:off x="5495175" y="2571750"/>
            <a:ext cx="3622974" cy="199785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8"/>
          <p:cNvSpPr txBox="1">
            <a:spLocks noGrp="1"/>
          </p:cNvSpPr>
          <p:nvPr>
            <p:ph type="body" idx="1"/>
          </p:nvPr>
        </p:nvSpPr>
        <p:spPr>
          <a:xfrm>
            <a:off x="131525" y="876475"/>
            <a:ext cx="5084700" cy="4159652"/>
          </a:xfrm>
          <a:prstGeom prst="rect">
            <a:avLst/>
          </a:prstGeom>
        </p:spPr>
        <p:txBody>
          <a:bodyPr spcFirstLastPara="1" wrap="square" lIns="71100" tIns="35550" rIns="71100" bIns="35550" anchor="t" anchorCtr="0">
            <a:noAutofit/>
          </a:bodyPr>
          <a:lstStyle/>
          <a:p>
            <a:pPr marL="0" lvl="0" indent="0" algn="l" rtl="0">
              <a:spcBef>
                <a:spcPts val="900"/>
              </a:spcBef>
              <a:spcAft>
                <a:spcPts val="0"/>
              </a:spcAft>
              <a:buNone/>
            </a:pPr>
            <a:r>
              <a:rPr lang="en" dirty="0"/>
              <a:t>You can schedule your page to automatically be published and go live for the public to see or automatically archive it so it’s no longer available for the public to see. This is done with the “Schedule a status change link.”</a:t>
            </a:r>
            <a:endParaRPr dirty="0"/>
          </a:p>
          <a:p>
            <a:pPr marL="0" lvl="0" indent="0" algn="l" rtl="0">
              <a:spcBef>
                <a:spcPts val="900"/>
              </a:spcBef>
              <a:spcAft>
                <a:spcPts val="0"/>
              </a:spcAft>
              <a:buNone/>
            </a:pPr>
            <a:r>
              <a:rPr lang="en" dirty="0"/>
              <a:t>Here you can pick the new status and the time and date it should change. </a:t>
            </a:r>
            <a:endParaRPr dirty="0"/>
          </a:p>
        </p:txBody>
      </p:sp>
      <p:sp>
        <p:nvSpPr>
          <p:cNvPr id="164" name="Google Shape;164;p28"/>
          <p:cNvSpPr txBox="1">
            <a:spLocks noGrp="1"/>
          </p:cNvSpPr>
          <p:nvPr>
            <p:ph type="title"/>
          </p:nvPr>
        </p:nvSpPr>
        <p:spPr>
          <a:xfrm>
            <a:off x="211350" y="193450"/>
            <a:ext cx="8228100" cy="558000"/>
          </a:xfrm>
          <a:prstGeom prst="rect">
            <a:avLst/>
          </a:prstGeom>
        </p:spPr>
        <p:txBody>
          <a:bodyPr spcFirstLastPara="1" wrap="square" lIns="71100" tIns="35550" rIns="71100" bIns="35550" anchor="t" anchorCtr="0">
            <a:noAutofit/>
          </a:bodyPr>
          <a:lstStyle/>
          <a:p>
            <a:pPr marL="0" lvl="0" indent="0" algn="l" rtl="0">
              <a:spcBef>
                <a:spcPts val="0"/>
              </a:spcBef>
              <a:spcAft>
                <a:spcPts val="0"/>
              </a:spcAft>
              <a:buNone/>
            </a:pPr>
            <a:r>
              <a:rPr lang="en" dirty="0"/>
              <a:t>Automatic Scheduling of Basic Pages</a:t>
            </a:r>
            <a:endParaRPr dirty="0"/>
          </a:p>
        </p:txBody>
      </p:sp>
      <p:pic>
        <p:nvPicPr>
          <p:cNvPr id="165" name="Google Shape;165;p28"/>
          <p:cNvPicPr preferRelativeResize="0"/>
          <p:nvPr/>
        </p:nvPicPr>
        <p:blipFill rotWithShape="1">
          <a:blip r:embed="rId3">
            <a:alphaModFix/>
          </a:blip>
          <a:srcRect r="12265"/>
          <a:stretch/>
        </p:blipFill>
        <p:spPr>
          <a:xfrm>
            <a:off x="5847712" y="751450"/>
            <a:ext cx="3153550" cy="1932175"/>
          </a:xfrm>
          <a:prstGeom prst="rect">
            <a:avLst/>
          </a:prstGeom>
          <a:noFill/>
          <a:ln>
            <a:noFill/>
          </a:ln>
        </p:spPr>
      </p:pic>
      <p:sp>
        <p:nvSpPr>
          <p:cNvPr id="166" name="Google Shape;166;p28"/>
          <p:cNvSpPr/>
          <p:nvPr/>
        </p:nvSpPr>
        <p:spPr>
          <a:xfrm>
            <a:off x="5060775" y="1692050"/>
            <a:ext cx="927600" cy="4011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Work Sans"/>
              <a:ea typeface="Work Sans"/>
              <a:cs typeface="Work Sans"/>
              <a:sym typeface="Work Sans"/>
            </a:endParaRPr>
          </a:p>
        </p:txBody>
      </p:sp>
      <p:pic>
        <p:nvPicPr>
          <p:cNvPr id="167" name="Google Shape;167;p28"/>
          <p:cNvPicPr preferRelativeResize="0"/>
          <p:nvPr/>
        </p:nvPicPr>
        <p:blipFill rotWithShape="1">
          <a:blip r:embed="rId4">
            <a:alphaModFix/>
          </a:blip>
          <a:srcRect l="5096"/>
          <a:stretch/>
        </p:blipFill>
        <p:spPr>
          <a:xfrm>
            <a:off x="4964333" y="2683625"/>
            <a:ext cx="4179667" cy="17388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sp>
        <p:nvSpPr>
          <p:cNvPr id="43" name="Google Shape;43;p11"/>
          <p:cNvSpPr txBox="1">
            <a:spLocks noGrp="1"/>
          </p:cNvSpPr>
          <p:nvPr>
            <p:ph type="ctrTitle"/>
          </p:nvPr>
        </p:nvSpPr>
        <p:spPr>
          <a:xfrm>
            <a:off x="311708" y="744575"/>
            <a:ext cx="8520600" cy="2052900"/>
          </a:xfrm>
          <a:prstGeom prst="rect">
            <a:avLst/>
          </a:prstGeom>
        </p:spPr>
        <p:txBody>
          <a:bodyPr spcFirstLastPara="1" wrap="square" lIns="71100" tIns="35550" rIns="71100" bIns="35550" anchor="ctr" anchorCtr="0">
            <a:noAutofit/>
          </a:bodyPr>
          <a:lstStyle/>
          <a:p>
            <a:pPr marL="0" lvl="0" indent="0" algn="ctr" rtl="0">
              <a:spcBef>
                <a:spcPts val="0"/>
              </a:spcBef>
              <a:spcAft>
                <a:spcPts val="0"/>
              </a:spcAft>
              <a:buNone/>
            </a:pPr>
            <a:r>
              <a:rPr lang="en"/>
              <a:t>Intro to DX for Content Managers</a:t>
            </a:r>
            <a:endParaRPr/>
          </a:p>
        </p:txBody>
      </p:sp>
      <p:sp>
        <p:nvSpPr>
          <p:cNvPr id="44" name="Google Shape;44;p11"/>
          <p:cNvSpPr txBox="1">
            <a:spLocks noGrp="1"/>
          </p:cNvSpPr>
          <p:nvPr>
            <p:ph type="subTitle" idx="1"/>
          </p:nvPr>
        </p:nvSpPr>
        <p:spPr>
          <a:xfrm>
            <a:off x="311700" y="2834125"/>
            <a:ext cx="8520600" cy="792600"/>
          </a:xfrm>
          <a:prstGeom prst="rect">
            <a:avLst/>
          </a:prstGeom>
        </p:spPr>
        <p:txBody>
          <a:bodyPr spcFirstLastPara="1" wrap="square" lIns="71100" tIns="35550" rIns="71100" bIns="35550" anchor="ctr" anchorCtr="0">
            <a:noAutofit/>
          </a:bodyPr>
          <a:lstStyle/>
          <a:p>
            <a:pPr marL="0" lvl="0" indent="0" algn="ctr" rtl="0">
              <a:spcBef>
                <a:spcPts val="900"/>
              </a:spcBef>
              <a:spcAft>
                <a:spcPts val="0"/>
              </a:spcAft>
              <a:buNone/>
            </a:pPr>
            <a:r>
              <a:rPr lang="en"/>
              <a:t>How to Access &amp; Navigate the DX Platform</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9"/>
          <p:cNvSpPr txBox="1">
            <a:spLocks noGrp="1"/>
          </p:cNvSpPr>
          <p:nvPr>
            <p:ph type="body" idx="1"/>
          </p:nvPr>
        </p:nvSpPr>
        <p:spPr>
          <a:xfrm>
            <a:off x="131525" y="876475"/>
            <a:ext cx="8877900" cy="3546000"/>
          </a:xfrm>
          <a:prstGeom prst="rect">
            <a:avLst/>
          </a:prstGeom>
        </p:spPr>
        <p:txBody>
          <a:bodyPr spcFirstLastPara="1" wrap="square" lIns="71100" tIns="35550" rIns="71100" bIns="35550" anchor="t" anchorCtr="0">
            <a:noAutofit/>
          </a:bodyPr>
          <a:lstStyle/>
          <a:p>
            <a:pPr marL="0" lvl="0" indent="0" algn="l" rtl="0">
              <a:spcBef>
                <a:spcPts val="900"/>
              </a:spcBef>
              <a:spcAft>
                <a:spcPts val="0"/>
              </a:spcAft>
              <a:buNone/>
            </a:pPr>
            <a:r>
              <a:rPr lang="en" dirty="0"/>
              <a:t>You can use the Topic and Divisions field to help sort your pages based on the subject matter of the page (Topic) and the Agency (Division). Doing so will help your content be sorted and easier to filter in the content library section and listing pages</a:t>
            </a:r>
            <a:endParaRPr dirty="0"/>
          </a:p>
        </p:txBody>
      </p:sp>
      <p:sp>
        <p:nvSpPr>
          <p:cNvPr id="173" name="Google Shape;173;p29"/>
          <p:cNvSpPr txBox="1">
            <a:spLocks noGrp="1"/>
          </p:cNvSpPr>
          <p:nvPr>
            <p:ph type="title"/>
          </p:nvPr>
        </p:nvSpPr>
        <p:spPr>
          <a:xfrm>
            <a:off x="211350" y="193450"/>
            <a:ext cx="8228100" cy="558000"/>
          </a:xfrm>
          <a:prstGeom prst="rect">
            <a:avLst/>
          </a:prstGeom>
        </p:spPr>
        <p:txBody>
          <a:bodyPr spcFirstLastPara="1" wrap="square" lIns="71100" tIns="35550" rIns="71100" bIns="35550" anchor="t" anchorCtr="0">
            <a:noAutofit/>
          </a:bodyPr>
          <a:lstStyle/>
          <a:p>
            <a:pPr marL="0" lvl="0" indent="0" algn="l" rtl="0">
              <a:spcBef>
                <a:spcPts val="0"/>
              </a:spcBef>
              <a:spcAft>
                <a:spcPts val="0"/>
              </a:spcAft>
              <a:buNone/>
            </a:pPr>
            <a:r>
              <a:rPr lang="en" dirty="0"/>
              <a:t>Tagging Your Pages</a:t>
            </a:r>
            <a:endParaRPr dirty="0"/>
          </a:p>
        </p:txBody>
      </p:sp>
      <p:pic>
        <p:nvPicPr>
          <p:cNvPr id="174" name="Google Shape;174;p29"/>
          <p:cNvPicPr preferRelativeResize="0"/>
          <p:nvPr/>
        </p:nvPicPr>
        <p:blipFill>
          <a:blip r:embed="rId3">
            <a:alphaModFix/>
          </a:blip>
          <a:stretch>
            <a:fillRect/>
          </a:stretch>
        </p:blipFill>
        <p:spPr>
          <a:xfrm>
            <a:off x="1088988" y="2743227"/>
            <a:ext cx="6472826" cy="2255325"/>
          </a:xfrm>
          <a:prstGeom prst="rect">
            <a:avLst/>
          </a:prstGeom>
          <a:noFill/>
          <a:ln>
            <a:noFill/>
          </a:ln>
        </p:spPr>
      </p:pic>
      <p:sp>
        <p:nvSpPr>
          <p:cNvPr id="175" name="Google Shape;175;p29"/>
          <p:cNvSpPr/>
          <p:nvPr/>
        </p:nvSpPr>
        <p:spPr>
          <a:xfrm>
            <a:off x="272375" y="4422475"/>
            <a:ext cx="927600" cy="4011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Work Sans"/>
              <a:ea typeface="Work Sans"/>
              <a:cs typeface="Work Sans"/>
              <a:sym typeface="Work Sans"/>
            </a:endParaRPr>
          </a:p>
        </p:txBody>
      </p:sp>
      <p:sp>
        <p:nvSpPr>
          <p:cNvPr id="176" name="Google Shape;176;p29"/>
          <p:cNvSpPr/>
          <p:nvPr/>
        </p:nvSpPr>
        <p:spPr>
          <a:xfrm>
            <a:off x="131525" y="3153950"/>
            <a:ext cx="927600" cy="4011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Work Sans"/>
              <a:ea typeface="Work Sans"/>
              <a:cs typeface="Work Sans"/>
              <a:sym typeface="Work San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30"/>
          <p:cNvSpPr txBox="1">
            <a:spLocks noGrp="1"/>
          </p:cNvSpPr>
          <p:nvPr>
            <p:ph type="ctrTitle"/>
          </p:nvPr>
        </p:nvSpPr>
        <p:spPr>
          <a:xfrm>
            <a:off x="311708" y="744575"/>
            <a:ext cx="8520600" cy="2052900"/>
          </a:xfrm>
          <a:prstGeom prst="rect">
            <a:avLst/>
          </a:prstGeom>
        </p:spPr>
        <p:txBody>
          <a:bodyPr spcFirstLastPara="1" wrap="square" lIns="71100" tIns="35550" rIns="71100" bIns="35550" anchor="ctr" anchorCtr="0">
            <a:noAutofit/>
          </a:bodyPr>
          <a:lstStyle/>
          <a:p>
            <a:pPr marL="0" lvl="0" indent="0" algn="ctr" rtl="0">
              <a:spcBef>
                <a:spcPts val="0"/>
              </a:spcBef>
              <a:spcAft>
                <a:spcPts val="0"/>
              </a:spcAft>
              <a:buNone/>
            </a:pPr>
            <a:r>
              <a:rPr lang="en"/>
              <a:t>How to Use the </a:t>
            </a:r>
            <a:r>
              <a:rPr lang="en" u="sng">
                <a:solidFill>
                  <a:schemeClr val="hlink"/>
                </a:solidFill>
                <a:hlinkClick r:id="rId3"/>
              </a:rPr>
              <a:t>Basic Page</a:t>
            </a:r>
            <a:r>
              <a:rPr lang="en"/>
              <a:t> Summary Field</a:t>
            </a:r>
            <a:endParaRPr/>
          </a:p>
        </p:txBody>
      </p:sp>
      <p:sp>
        <p:nvSpPr>
          <p:cNvPr id="182" name="Google Shape;182;p30"/>
          <p:cNvSpPr txBox="1">
            <a:spLocks noGrp="1"/>
          </p:cNvSpPr>
          <p:nvPr>
            <p:ph type="subTitle" idx="1"/>
          </p:nvPr>
        </p:nvSpPr>
        <p:spPr>
          <a:xfrm>
            <a:off x="311700" y="2834125"/>
            <a:ext cx="8520600" cy="792600"/>
          </a:xfrm>
          <a:prstGeom prst="rect">
            <a:avLst/>
          </a:prstGeom>
        </p:spPr>
        <p:txBody>
          <a:bodyPr spcFirstLastPara="1" wrap="square" lIns="71100" tIns="35550" rIns="71100" bIns="35550" anchor="ctr" anchorCtr="0">
            <a:noAutofit/>
          </a:bodyPr>
          <a:lstStyle/>
          <a:p>
            <a:pPr marL="0" lvl="0" indent="0" algn="ctr" rtl="0">
              <a:spcBef>
                <a:spcPts val="900"/>
              </a:spcBef>
              <a:spcAft>
                <a:spcPts val="0"/>
              </a:spcAft>
              <a:buNone/>
            </a:pPr>
            <a:r>
              <a:rPr lang="en" u="sng">
                <a:solidFill>
                  <a:schemeClr val="hlink"/>
                </a:solidFill>
                <a:hlinkClick r:id="rId4"/>
              </a:rPr>
              <a:t>How to write a Summary for Search Engines &amp; Accessibility</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31"/>
          <p:cNvSpPr txBox="1">
            <a:spLocks noGrp="1"/>
          </p:cNvSpPr>
          <p:nvPr>
            <p:ph type="title"/>
          </p:nvPr>
        </p:nvSpPr>
        <p:spPr>
          <a:xfrm>
            <a:off x="453400" y="224350"/>
            <a:ext cx="8228100" cy="558000"/>
          </a:xfrm>
          <a:prstGeom prst="rect">
            <a:avLst/>
          </a:prstGeom>
        </p:spPr>
        <p:txBody>
          <a:bodyPr spcFirstLastPara="1" wrap="square" lIns="71100" tIns="35550" rIns="71100" bIns="35550" anchor="t" anchorCtr="0">
            <a:noAutofit/>
          </a:bodyPr>
          <a:lstStyle/>
          <a:p>
            <a:pPr marL="0" lvl="0" indent="0" algn="l" rtl="0">
              <a:spcBef>
                <a:spcPts val="0"/>
              </a:spcBef>
              <a:spcAft>
                <a:spcPts val="0"/>
              </a:spcAft>
              <a:buNone/>
            </a:pPr>
            <a:r>
              <a:rPr lang="en"/>
              <a:t>What are Summary Fields Used For?</a:t>
            </a:r>
            <a:endParaRPr/>
          </a:p>
        </p:txBody>
      </p:sp>
      <p:sp>
        <p:nvSpPr>
          <p:cNvPr id="188" name="Google Shape;188;p31"/>
          <p:cNvSpPr txBox="1">
            <a:spLocks noGrp="1"/>
          </p:cNvSpPr>
          <p:nvPr>
            <p:ph type="body" idx="1"/>
          </p:nvPr>
        </p:nvSpPr>
        <p:spPr>
          <a:xfrm>
            <a:off x="395225" y="921675"/>
            <a:ext cx="3949800" cy="3642000"/>
          </a:xfrm>
          <a:prstGeom prst="rect">
            <a:avLst/>
          </a:prstGeom>
        </p:spPr>
        <p:txBody>
          <a:bodyPr spcFirstLastPara="1" wrap="square" lIns="71100" tIns="35550" rIns="71100" bIns="35550" anchor="t" anchorCtr="0">
            <a:noAutofit/>
          </a:bodyPr>
          <a:lstStyle/>
          <a:p>
            <a:pPr marL="0" lvl="0" indent="0" algn="l" rtl="0">
              <a:spcBef>
                <a:spcPts val="900"/>
              </a:spcBef>
              <a:spcAft>
                <a:spcPts val="0"/>
              </a:spcAft>
              <a:buNone/>
            </a:pPr>
            <a:r>
              <a:rPr lang="en"/>
              <a:t>Summary Field is a teaser - 160 characters maximum</a:t>
            </a:r>
            <a:endParaRPr/>
          </a:p>
          <a:p>
            <a:pPr marL="0" lvl="0" indent="0" algn="l" rtl="0">
              <a:spcBef>
                <a:spcPts val="900"/>
              </a:spcBef>
              <a:spcAft>
                <a:spcPts val="0"/>
              </a:spcAft>
              <a:buNone/>
            </a:pPr>
            <a:r>
              <a:rPr lang="en"/>
              <a:t>This is the meta description used for search engine optimization.</a:t>
            </a:r>
            <a:endParaRPr/>
          </a:p>
          <a:p>
            <a:pPr marL="457200" lvl="0" indent="-368300" algn="l" rtl="0">
              <a:spcBef>
                <a:spcPts val="900"/>
              </a:spcBef>
              <a:spcAft>
                <a:spcPts val="0"/>
              </a:spcAft>
              <a:buSzPts val="2200"/>
              <a:buChar char="•"/>
            </a:pPr>
            <a:r>
              <a:rPr lang="en"/>
              <a:t>Appears on Google Search</a:t>
            </a:r>
            <a:endParaRPr/>
          </a:p>
          <a:p>
            <a:pPr marL="457200" lvl="0" indent="-368300" algn="l" rtl="0">
              <a:spcBef>
                <a:spcPts val="0"/>
              </a:spcBef>
              <a:spcAft>
                <a:spcPts val="0"/>
              </a:spcAft>
              <a:buSzPts val="2200"/>
              <a:buChar char="•"/>
            </a:pPr>
            <a:r>
              <a:rPr lang="en"/>
              <a:t>Displays in lists</a:t>
            </a:r>
            <a:endParaRPr/>
          </a:p>
        </p:txBody>
      </p:sp>
      <p:pic>
        <p:nvPicPr>
          <p:cNvPr id="189" name="Google Shape;189;p31"/>
          <p:cNvPicPr preferRelativeResize="0"/>
          <p:nvPr/>
        </p:nvPicPr>
        <p:blipFill>
          <a:blip r:embed="rId3">
            <a:alphaModFix/>
          </a:blip>
          <a:stretch>
            <a:fillRect/>
          </a:stretch>
        </p:blipFill>
        <p:spPr>
          <a:xfrm>
            <a:off x="4572000" y="947675"/>
            <a:ext cx="4354799" cy="3420271"/>
          </a:xfrm>
          <a:prstGeom prst="rect">
            <a:avLst/>
          </a:prstGeom>
          <a:noFill/>
          <a:ln>
            <a:noFill/>
          </a:ln>
        </p:spPr>
      </p:pic>
      <p:sp>
        <p:nvSpPr>
          <p:cNvPr id="190" name="Google Shape;190;p31"/>
          <p:cNvSpPr/>
          <p:nvPr/>
        </p:nvSpPr>
        <p:spPr>
          <a:xfrm>
            <a:off x="3760175" y="3633325"/>
            <a:ext cx="927600" cy="2583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Work Sans"/>
              <a:ea typeface="Work Sans"/>
              <a:cs typeface="Work Sans"/>
              <a:sym typeface="Work San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32"/>
          <p:cNvSpPr txBox="1">
            <a:spLocks noGrp="1"/>
          </p:cNvSpPr>
          <p:nvPr>
            <p:ph type="title" idx="4294967295"/>
          </p:nvPr>
        </p:nvSpPr>
        <p:spPr>
          <a:xfrm>
            <a:off x="453500" y="216925"/>
            <a:ext cx="8228100" cy="558000"/>
          </a:xfrm>
          <a:prstGeom prst="rect">
            <a:avLst/>
          </a:prstGeom>
        </p:spPr>
        <p:txBody>
          <a:bodyPr spcFirstLastPara="1" wrap="square" lIns="71100" tIns="35550" rIns="71100" bIns="35550" anchor="t" anchorCtr="0">
            <a:noAutofit/>
          </a:bodyPr>
          <a:lstStyle/>
          <a:p>
            <a:pPr marL="0" lvl="0" indent="0" algn="l" rtl="0">
              <a:spcBef>
                <a:spcPts val="0"/>
              </a:spcBef>
              <a:spcAft>
                <a:spcPts val="0"/>
              </a:spcAft>
              <a:buNone/>
            </a:pPr>
            <a:r>
              <a:rPr lang="en" dirty="0"/>
              <a:t>Basic Pages Setup</a:t>
            </a:r>
            <a:endParaRPr dirty="0"/>
          </a:p>
        </p:txBody>
      </p:sp>
      <p:sp>
        <p:nvSpPr>
          <p:cNvPr id="196" name="Google Shape;196;p32"/>
          <p:cNvSpPr txBox="1">
            <a:spLocks noGrp="1"/>
          </p:cNvSpPr>
          <p:nvPr>
            <p:ph type="body" idx="1"/>
          </p:nvPr>
        </p:nvSpPr>
        <p:spPr>
          <a:xfrm>
            <a:off x="453500" y="718575"/>
            <a:ext cx="8395200" cy="1705200"/>
          </a:xfrm>
          <a:prstGeom prst="rect">
            <a:avLst/>
          </a:prstGeom>
        </p:spPr>
        <p:txBody>
          <a:bodyPr spcFirstLastPara="1" wrap="square" lIns="71100" tIns="35550" rIns="71100" bIns="35550" anchor="t" anchorCtr="0">
            <a:noAutofit/>
          </a:bodyPr>
          <a:lstStyle/>
          <a:p>
            <a:pPr marL="0" lvl="0" indent="0" algn="l" rtl="0">
              <a:spcBef>
                <a:spcPts val="900"/>
              </a:spcBef>
              <a:spcAft>
                <a:spcPts val="0"/>
              </a:spcAft>
              <a:buNone/>
            </a:pPr>
            <a:r>
              <a:rPr lang="en" dirty="0"/>
              <a:t>The title of the Basic Page and summary field are very important for search engines and for locating content on your site. The summary is the metadata so this won’t appear on the Basic Page itself but is just sitting in the back end for search engines.</a:t>
            </a:r>
            <a:endParaRPr b="1" dirty="0"/>
          </a:p>
        </p:txBody>
      </p:sp>
      <p:pic>
        <p:nvPicPr>
          <p:cNvPr id="197" name="Google Shape;197;p32"/>
          <p:cNvPicPr preferRelativeResize="0"/>
          <p:nvPr/>
        </p:nvPicPr>
        <p:blipFill>
          <a:blip r:embed="rId3">
            <a:alphaModFix/>
          </a:blip>
          <a:stretch>
            <a:fillRect/>
          </a:stretch>
        </p:blipFill>
        <p:spPr>
          <a:xfrm>
            <a:off x="542500" y="2849126"/>
            <a:ext cx="3124475" cy="2359950"/>
          </a:xfrm>
          <a:prstGeom prst="rect">
            <a:avLst/>
          </a:prstGeom>
          <a:noFill/>
          <a:ln>
            <a:noFill/>
          </a:ln>
        </p:spPr>
      </p:pic>
      <p:pic>
        <p:nvPicPr>
          <p:cNvPr id="198" name="Google Shape;198;p32"/>
          <p:cNvPicPr preferRelativeResize="0"/>
          <p:nvPr/>
        </p:nvPicPr>
        <p:blipFill>
          <a:blip r:embed="rId4">
            <a:alphaModFix/>
          </a:blip>
          <a:stretch>
            <a:fillRect/>
          </a:stretch>
        </p:blipFill>
        <p:spPr>
          <a:xfrm>
            <a:off x="3666975" y="2849126"/>
            <a:ext cx="3913348" cy="229437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33"/>
          <p:cNvSpPr txBox="1">
            <a:spLocks noGrp="1"/>
          </p:cNvSpPr>
          <p:nvPr>
            <p:ph type="ctrTitle"/>
          </p:nvPr>
        </p:nvSpPr>
        <p:spPr>
          <a:xfrm>
            <a:off x="311708" y="744575"/>
            <a:ext cx="8520600" cy="2052900"/>
          </a:xfrm>
          <a:prstGeom prst="rect">
            <a:avLst/>
          </a:prstGeom>
        </p:spPr>
        <p:txBody>
          <a:bodyPr spcFirstLastPara="1" wrap="square" lIns="71100" tIns="35550" rIns="71100" bIns="35550" anchor="ctr" anchorCtr="0">
            <a:noAutofit/>
          </a:bodyPr>
          <a:lstStyle/>
          <a:p>
            <a:pPr marL="0" lvl="0" indent="0" algn="ctr" rtl="0">
              <a:spcBef>
                <a:spcPts val="0"/>
              </a:spcBef>
              <a:spcAft>
                <a:spcPts val="0"/>
              </a:spcAft>
              <a:buNone/>
            </a:pPr>
            <a:r>
              <a:rPr lang="en" dirty="0"/>
              <a:t>How to Add Media to a </a:t>
            </a:r>
            <a:r>
              <a:rPr lang="en" u="sng" dirty="0">
                <a:solidFill>
                  <a:schemeClr val="hlink"/>
                </a:solidFill>
                <a:hlinkClick r:id="rId3"/>
              </a:rPr>
              <a:t>Basic Page</a:t>
            </a:r>
            <a:endParaRPr dirty="0"/>
          </a:p>
        </p:txBody>
      </p:sp>
      <p:sp>
        <p:nvSpPr>
          <p:cNvPr id="204" name="Google Shape;204;p33"/>
          <p:cNvSpPr txBox="1">
            <a:spLocks noGrp="1"/>
          </p:cNvSpPr>
          <p:nvPr>
            <p:ph type="subTitle" idx="1"/>
          </p:nvPr>
        </p:nvSpPr>
        <p:spPr>
          <a:xfrm>
            <a:off x="311700" y="2834125"/>
            <a:ext cx="8520600" cy="792600"/>
          </a:xfrm>
          <a:prstGeom prst="rect">
            <a:avLst/>
          </a:prstGeom>
        </p:spPr>
        <p:txBody>
          <a:bodyPr spcFirstLastPara="1" wrap="square" lIns="71100" tIns="35550" rIns="71100" bIns="35550" anchor="ctr" anchorCtr="0">
            <a:noAutofit/>
          </a:bodyPr>
          <a:lstStyle/>
          <a:p>
            <a:pPr marL="0" lvl="0" indent="0" algn="l" rtl="0">
              <a:spcBef>
                <a:spcPts val="900"/>
              </a:spcBef>
              <a:spcAft>
                <a:spcPts val="0"/>
              </a:spcAft>
              <a:buNone/>
            </a:pPr>
            <a:r>
              <a:rPr lang="en" sz="2200" dirty="0"/>
              <a:t>These buttons allow you to add images and documents.</a:t>
            </a:r>
            <a:endParaRPr sz="2200" dirty="0"/>
          </a:p>
        </p:txBody>
      </p:sp>
      <p:pic>
        <p:nvPicPr>
          <p:cNvPr id="205" name="Google Shape;205;p33"/>
          <p:cNvPicPr preferRelativeResize="0"/>
          <p:nvPr/>
        </p:nvPicPr>
        <p:blipFill rotWithShape="1">
          <a:blip r:embed="rId4">
            <a:alphaModFix/>
          </a:blip>
          <a:srcRect r="43823"/>
          <a:stretch/>
        </p:blipFill>
        <p:spPr>
          <a:xfrm>
            <a:off x="311700" y="3839450"/>
            <a:ext cx="3770143" cy="664600"/>
          </a:xfrm>
          <a:prstGeom prst="rect">
            <a:avLst/>
          </a:prstGeom>
          <a:noFill/>
          <a:ln>
            <a:noFill/>
          </a:ln>
        </p:spPr>
      </p:pic>
      <p:pic>
        <p:nvPicPr>
          <p:cNvPr id="206" name="Google Shape;206;p33"/>
          <p:cNvPicPr preferRelativeResize="0"/>
          <p:nvPr/>
        </p:nvPicPr>
        <p:blipFill>
          <a:blip r:embed="rId5">
            <a:alphaModFix/>
          </a:blip>
          <a:stretch>
            <a:fillRect/>
          </a:stretch>
        </p:blipFill>
        <p:spPr>
          <a:xfrm>
            <a:off x="4297050" y="3751076"/>
            <a:ext cx="3998876" cy="7529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34"/>
          <p:cNvSpPr txBox="1">
            <a:spLocks noGrp="1"/>
          </p:cNvSpPr>
          <p:nvPr>
            <p:ph type="title"/>
          </p:nvPr>
        </p:nvSpPr>
        <p:spPr>
          <a:xfrm>
            <a:off x="453400" y="224350"/>
            <a:ext cx="8228100" cy="558000"/>
          </a:xfrm>
          <a:prstGeom prst="rect">
            <a:avLst/>
          </a:prstGeom>
        </p:spPr>
        <p:txBody>
          <a:bodyPr spcFirstLastPara="1" wrap="square" lIns="71100" tIns="35550" rIns="71100" bIns="35550" anchor="t" anchorCtr="0">
            <a:noAutofit/>
          </a:bodyPr>
          <a:lstStyle/>
          <a:p>
            <a:pPr marL="0" lvl="0" indent="0" algn="l" rtl="0">
              <a:spcBef>
                <a:spcPts val="0"/>
              </a:spcBef>
              <a:spcAft>
                <a:spcPts val="0"/>
              </a:spcAft>
              <a:buNone/>
            </a:pPr>
            <a:r>
              <a:rPr lang="en" dirty="0"/>
              <a:t>How to Add Media/Documents</a:t>
            </a:r>
            <a:endParaRPr dirty="0"/>
          </a:p>
        </p:txBody>
      </p:sp>
      <p:sp>
        <p:nvSpPr>
          <p:cNvPr id="212" name="Google Shape;212;p34"/>
          <p:cNvSpPr txBox="1">
            <a:spLocks noGrp="1"/>
          </p:cNvSpPr>
          <p:nvPr>
            <p:ph type="body" idx="1"/>
          </p:nvPr>
        </p:nvSpPr>
        <p:spPr>
          <a:xfrm>
            <a:off x="395225" y="879900"/>
            <a:ext cx="4414500" cy="3642000"/>
          </a:xfrm>
          <a:prstGeom prst="rect">
            <a:avLst/>
          </a:prstGeom>
        </p:spPr>
        <p:txBody>
          <a:bodyPr spcFirstLastPara="1" wrap="square" lIns="71100" tIns="35550" rIns="71100" bIns="35550" anchor="t" anchorCtr="0">
            <a:noAutofit/>
          </a:bodyPr>
          <a:lstStyle/>
          <a:p>
            <a:pPr marL="0" lvl="0" indent="0" algn="l" rtl="0">
              <a:spcBef>
                <a:spcPts val="900"/>
              </a:spcBef>
              <a:spcAft>
                <a:spcPts val="0"/>
              </a:spcAft>
              <a:buNone/>
            </a:pPr>
            <a:r>
              <a:rPr lang="en" dirty="0"/>
              <a:t>You can create and embed media and documents the same way that you do content and microcontent, just with the Media tab. </a:t>
            </a:r>
            <a:endParaRPr dirty="0"/>
          </a:p>
          <a:p>
            <a:pPr marL="0" lvl="0" indent="0" algn="l" rtl="0">
              <a:spcBef>
                <a:spcPts val="900"/>
              </a:spcBef>
              <a:spcAft>
                <a:spcPts val="0"/>
              </a:spcAft>
              <a:buNone/>
            </a:pPr>
            <a:r>
              <a:rPr lang="en" dirty="0"/>
              <a:t>Media and Documents are also added to a Media library as well for easy reuse. </a:t>
            </a:r>
            <a:endParaRPr dirty="0"/>
          </a:p>
          <a:p>
            <a:pPr marL="0" lvl="0" indent="0" algn="l" rtl="0">
              <a:spcBef>
                <a:spcPts val="900"/>
              </a:spcBef>
              <a:spcAft>
                <a:spcPts val="0"/>
              </a:spcAft>
              <a:buNone/>
            </a:pPr>
            <a:endParaRPr dirty="0"/>
          </a:p>
        </p:txBody>
      </p:sp>
      <p:pic>
        <p:nvPicPr>
          <p:cNvPr id="213" name="Google Shape;213;p34"/>
          <p:cNvPicPr preferRelativeResize="0"/>
          <p:nvPr/>
        </p:nvPicPr>
        <p:blipFill rotWithShape="1">
          <a:blip r:embed="rId3">
            <a:alphaModFix/>
          </a:blip>
          <a:srcRect r="34271" b="49683"/>
          <a:stretch/>
        </p:blipFill>
        <p:spPr>
          <a:xfrm>
            <a:off x="5363325" y="1158224"/>
            <a:ext cx="3385025" cy="2054550"/>
          </a:xfrm>
          <a:prstGeom prst="rect">
            <a:avLst/>
          </a:prstGeom>
          <a:noFill/>
          <a:ln>
            <a:noFill/>
          </a:ln>
        </p:spPr>
      </p:pic>
      <p:sp>
        <p:nvSpPr>
          <p:cNvPr id="214" name="Google Shape;214;p34"/>
          <p:cNvSpPr/>
          <p:nvPr/>
        </p:nvSpPr>
        <p:spPr>
          <a:xfrm>
            <a:off x="4809725" y="2571750"/>
            <a:ext cx="635400" cy="3015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Work Sans"/>
              <a:ea typeface="Work Sans"/>
              <a:cs typeface="Work Sans"/>
              <a:sym typeface="Work Sans"/>
            </a:endParaRPr>
          </a:p>
        </p:txBody>
      </p:sp>
      <p:pic>
        <p:nvPicPr>
          <p:cNvPr id="215" name="Google Shape;215;p34"/>
          <p:cNvPicPr preferRelativeResize="0"/>
          <p:nvPr/>
        </p:nvPicPr>
        <p:blipFill>
          <a:blip r:embed="rId4">
            <a:alphaModFix/>
          </a:blip>
          <a:stretch>
            <a:fillRect/>
          </a:stretch>
        </p:blipFill>
        <p:spPr>
          <a:xfrm>
            <a:off x="3955447" y="3885496"/>
            <a:ext cx="4148500" cy="746600"/>
          </a:xfrm>
          <a:prstGeom prst="rect">
            <a:avLst/>
          </a:prstGeom>
          <a:noFill/>
          <a:ln>
            <a:noFill/>
          </a:ln>
        </p:spPr>
      </p:pic>
      <p:sp>
        <p:nvSpPr>
          <p:cNvPr id="216" name="Google Shape;216;p34"/>
          <p:cNvSpPr/>
          <p:nvPr/>
        </p:nvSpPr>
        <p:spPr>
          <a:xfrm rot="5400000">
            <a:off x="7013575" y="3784650"/>
            <a:ext cx="458700" cy="2532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Work Sans"/>
              <a:ea typeface="Work Sans"/>
              <a:cs typeface="Work Sans"/>
              <a:sym typeface="Work San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35"/>
          <p:cNvSpPr txBox="1">
            <a:spLocks noGrp="1"/>
          </p:cNvSpPr>
          <p:nvPr>
            <p:ph type="body" idx="1"/>
          </p:nvPr>
        </p:nvSpPr>
        <p:spPr>
          <a:xfrm>
            <a:off x="457950" y="1211884"/>
            <a:ext cx="7961700" cy="1221000"/>
          </a:xfrm>
          <a:prstGeom prst="rect">
            <a:avLst/>
          </a:prstGeom>
        </p:spPr>
        <p:txBody>
          <a:bodyPr spcFirstLastPara="1" wrap="square" lIns="71100" tIns="35550" rIns="71100" bIns="35550" anchor="t" anchorCtr="0">
            <a:noAutofit/>
          </a:bodyPr>
          <a:lstStyle/>
          <a:p>
            <a:pPr marL="0" lvl="0" indent="0" algn="l" rtl="0">
              <a:spcBef>
                <a:spcPts val="900"/>
              </a:spcBef>
              <a:spcAft>
                <a:spcPts val="0"/>
              </a:spcAft>
              <a:buNone/>
            </a:pPr>
            <a:r>
              <a:rPr lang="en" dirty="0"/>
              <a:t>Media that you add within the body of a Basic Page and then delete from the body of the Basic Page can still be found in the Media Library. </a:t>
            </a:r>
            <a:endParaRPr dirty="0"/>
          </a:p>
        </p:txBody>
      </p:sp>
      <p:sp>
        <p:nvSpPr>
          <p:cNvPr id="222" name="Google Shape;222;p35"/>
          <p:cNvSpPr txBox="1">
            <a:spLocks noGrp="1"/>
          </p:cNvSpPr>
          <p:nvPr>
            <p:ph type="title"/>
          </p:nvPr>
        </p:nvSpPr>
        <p:spPr>
          <a:xfrm>
            <a:off x="457950" y="193450"/>
            <a:ext cx="8228100" cy="558000"/>
          </a:xfrm>
          <a:prstGeom prst="rect">
            <a:avLst/>
          </a:prstGeom>
        </p:spPr>
        <p:txBody>
          <a:bodyPr spcFirstLastPara="1" wrap="square" lIns="71100" tIns="35550" rIns="71100" bIns="35550" anchor="t" anchorCtr="0">
            <a:noAutofit/>
          </a:bodyPr>
          <a:lstStyle/>
          <a:p>
            <a:pPr marL="0" lvl="0" indent="0" algn="l" rtl="0">
              <a:spcBef>
                <a:spcPts val="0"/>
              </a:spcBef>
              <a:spcAft>
                <a:spcPts val="0"/>
              </a:spcAft>
              <a:buNone/>
            </a:pPr>
            <a:r>
              <a:rPr lang="en" dirty="0"/>
              <a:t>Will Deleting Media from a Page Remove it From the Library?</a:t>
            </a:r>
            <a:endParaRPr dirty="0"/>
          </a:p>
        </p:txBody>
      </p:sp>
      <p:pic>
        <p:nvPicPr>
          <p:cNvPr id="223" name="Google Shape;223;p35"/>
          <p:cNvPicPr preferRelativeResize="0"/>
          <p:nvPr/>
        </p:nvPicPr>
        <p:blipFill rotWithShape="1">
          <a:blip r:embed="rId3">
            <a:alphaModFix/>
          </a:blip>
          <a:srcRect t="3901"/>
          <a:stretch/>
        </p:blipFill>
        <p:spPr>
          <a:xfrm>
            <a:off x="302300" y="2571750"/>
            <a:ext cx="3709250" cy="2118900"/>
          </a:xfrm>
          <a:prstGeom prst="rect">
            <a:avLst/>
          </a:prstGeom>
          <a:noFill/>
          <a:ln>
            <a:noFill/>
          </a:ln>
        </p:spPr>
      </p:pic>
      <p:pic>
        <p:nvPicPr>
          <p:cNvPr id="224" name="Google Shape;224;p35"/>
          <p:cNvPicPr preferRelativeResize="0"/>
          <p:nvPr/>
        </p:nvPicPr>
        <p:blipFill rotWithShape="1">
          <a:blip r:embed="rId4">
            <a:alphaModFix/>
          </a:blip>
          <a:srcRect l="1875" t="2959" r="2458"/>
          <a:stretch/>
        </p:blipFill>
        <p:spPr>
          <a:xfrm>
            <a:off x="4175375" y="2571750"/>
            <a:ext cx="4755175" cy="20352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36"/>
          <p:cNvSpPr txBox="1">
            <a:spLocks noGrp="1"/>
          </p:cNvSpPr>
          <p:nvPr>
            <p:ph type="body" idx="1"/>
          </p:nvPr>
        </p:nvSpPr>
        <p:spPr>
          <a:xfrm>
            <a:off x="453400" y="627075"/>
            <a:ext cx="8228100" cy="3944100"/>
          </a:xfrm>
          <a:prstGeom prst="rect">
            <a:avLst/>
          </a:prstGeom>
        </p:spPr>
        <p:txBody>
          <a:bodyPr spcFirstLastPara="1" wrap="square" lIns="71100" tIns="35550" rIns="71100" bIns="35550" anchor="t" anchorCtr="0">
            <a:noAutofit/>
          </a:bodyPr>
          <a:lstStyle/>
          <a:p>
            <a:pPr marL="0" lvl="0" indent="0" algn="l" rtl="0">
              <a:spcBef>
                <a:spcPts val="900"/>
              </a:spcBef>
              <a:spcAft>
                <a:spcPts val="0"/>
              </a:spcAft>
              <a:buNone/>
            </a:pPr>
            <a:r>
              <a:rPr lang="en" dirty="0"/>
              <a:t>Within the body field of a Basic Page you may see a grey box. This is an embed, either a document or a microcontent. An easy way to edit this microcontent is by clicking on the grey box and selecting the little gear icon that appears at the far right side.</a:t>
            </a:r>
            <a:endParaRPr dirty="0"/>
          </a:p>
        </p:txBody>
      </p:sp>
      <p:sp>
        <p:nvSpPr>
          <p:cNvPr id="230" name="Google Shape;230;p36"/>
          <p:cNvSpPr txBox="1">
            <a:spLocks noGrp="1"/>
          </p:cNvSpPr>
          <p:nvPr>
            <p:ph type="title"/>
          </p:nvPr>
        </p:nvSpPr>
        <p:spPr>
          <a:xfrm>
            <a:off x="323425" y="58725"/>
            <a:ext cx="8497200" cy="568200"/>
          </a:xfrm>
          <a:prstGeom prst="rect">
            <a:avLst/>
          </a:prstGeom>
        </p:spPr>
        <p:txBody>
          <a:bodyPr spcFirstLastPara="1" wrap="square" lIns="71100" tIns="35550" rIns="71100" bIns="35550" anchor="t" anchorCtr="0">
            <a:noAutofit/>
          </a:bodyPr>
          <a:lstStyle/>
          <a:p>
            <a:pPr marL="0" lvl="0" indent="0" algn="l" rtl="0">
              <a:spcBef>
                <a:spcPts val="0"/>
              </a:spcBef>
              <a:spcAft>
                <a:spcPts val="0"/>
              </a:spcAft>
              <a:buNone/>
            </a:pPr>
            <a:r>
              <a:rPr lang="en" dirty="0"/>
              <a:t>Editing the Grey Box “Microcontent”</a:t>
            </a:r>
            <a:endParaRPr dirty="0"/>
          </a:p>
        </p:txBody>
      </p:sp>
      <p:pic>
        <p:nvPicPr>
          <p:cNvPr id="231" name="Google Shape;231;p36"/>
          <p:cNvPicPr preferRelativeResize="0"/>
          <p:nvPr/>
        </p:nvPicPr>
        <p:blipFill rotWithShape="1">
          <a:blip r:embed="rId3">
            <a:alphaModFix/>
          </a:blip>
          <a:srcRect b="29701"/>
          <a:stretch/>
        </p:blipFill>
        <p:spPr>
          <a:xfrm>
            <a:off x="818678" y="2952250"/>
            <a:ext cx="6717399" cy="1996325"/>
          </a:xfrm>
          <a:prstGeom prst="rect">
            <a:avLst/>
          </a:prstGeom>
          <a:noFill/>
          <a:ln>
            <a:noFill/>
          </a:ln>
        </p:spPr>
      </p:pic>
      <p:sp>
        <p:nvSpPr>
          <p:cNvPr id="232" name="Google Shape;232;p36"/>
          <p:cNvSpPr/>
          <p:nvPr/>
        </p:nvSpPr>
        <p:spPr>
          <a:xfrm rot="5400000">
            <a:off x="4523450" y="3198825"/>
            <a:ext cx="563700" cy="880800"/>
          </a:xfrm>
          <a:prstGeom prst="downArrow">
            <a:avLst>
              <a:gd name="adj1" fmla="val 50000"/>
              <a:gd name="adj2" fmla="val 50000"/>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Work Sans"/>
              <a:ea typeface="Work Sans"/>
              <a:cs typeface="Work Sans"/>
              <a:sym typeface="Work San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7"/>
          <p:cNvSpPr txBox="1">
            <a:spLocks noGrp="1"/>
          </p:cNvSpPr>
          <p:nvPr>
            <p:ph type="ctrTitle"/>
          </p:nvPr>
        </p:nvSpPr>
        <p:spPr>
          <a:xfrm>
            <a:off x="311708" y="744575"/>
            <a:ext cx="8520600" cy="2052900"/>
          </a:xfrm>
          <a:prstGeom prst="rect">
            <a:avLst/>
          </a:prstGeom>
        </p:spPr>
        <p:txBody>
          <a:bodyPr spcFirstLastPara="1" wrap="square" lIns="71100" tIns="35550" rIns="71100" bIns="35550" anchor="ctr" anchorCtr="0">
            <a:noAutofit/>
          </a:bodyPr>
          <a:lstStyle/>
          <a:p>
            <a:pPr marL="0" lvl="0" indent="0" algn="ctr" rtl="0">
              <a:spcBef>
                <a:spcPts val="0"/>
              </a:spcBef>
              <a:spcAft>
                <a:spcPts val="0"/>
              </a:spcAft>
              <a:buNone/>
            </a:pPr>
            <a:r>
              <a:rPr lang="en" dirty="0"/>
              <a:t>How to Use Links in a </a:t>
            </a:r>
            <a:r>
              <a:rPr lang="en" u="sng" dirty="0">
                <a:solidFill>
                  <a:schemeClr val="hlink"/>
                </a:solidFill>
                <a:hlinkClick r:id="rId3"/>
              </a:rPr>
              <a:t>Basic Page</a:t>
            </a:r>
            <a:endParaRPr dirty="0"/>
          </a:p>
        </p:txBody>
      </p:sp>
      <p:sp>
        <p:nvSpPr>
          <p:cNvPr id="238" name="Google Shape;238;p37"/>
          <p:cNvSpPr txBox="1">
            <a:spLocks noGrp="1"/>
          </p:cNvSpPr>
          <p:nvPr>
            <p:ph type="subTitle" idx="1"/>
          </p:nvPr>
        </p:nvSpPr>
        <p:spPr>
          <a:xfrm>
            <a:off x="311700" y="2834125"/>
            <a:ext cx="8520600" cy="792600"/>
          </a:xfrm>
          <a:prstGeom prst="rect">
            <a:avLst/>
          </a:prstGeom>
        </p:spPr>
        <p:txBody>
          <a:bodyPr spcFirstLastPara="1" wrap="square" lIns="71100" tIns="35550" rIns="71100" bIns="35550" anchor="ctr" anchorCtr="0">
            <a:noAutofit/>
          </a:bodyPr>
          <a:lstStyle/>
          <a:p>
            <a:pPr marL="0" lvl="0" indent="0" algn="ctr" rtl="0">
              <a:spcBef>
                <a:spcPts val="900"/>
              </a:spcBef>
              <a:spcAft>
                <a:spcPts val="0"/>
              </a:spcAft>
              <a:buNone/>
            </a:pPr>
            <a:r>
              <a:rPr lang="en"/>
              <a:t>How to create </a:t>
            </a:r>
            <a:r>
              <a:rPr lang="en" u="sng">
                <a:solidFill>
                  <a:schemeClr val="hlink"/>
                </a:solidFill>
                <a:hlinkClick r:id="rId4"/>
              </a:rPr>
              <a:t>Internal/External linking</a:t>
            </a:r>
            <a:r>
              <a:rPr lang="en"/>
              <a:t> with the linkit tool</a:t>
            </a:r>
            <a:endParaRPr/>
          </a:p>
        </p:txBody>
      </p:sp>
      <p:pic>
        <p:nvPicPr>
          <p:cNvPr id="239" name="Google Shape;239;p37"/>
          <p:cNvPicPr preferRelativeResize="0"/>
          <p:nvPr/>
        </p:nvPicPr>
        <p:blipFill>
          <a:blip r:embed="rId5">
            <a:alphaModFix/>
          </a:blip>
          <a:stretch>
            <a:fillRect/>
          </a:stretch>
        </p:blipFill>
        <p:spPr>
          <a:xfrm>
            <a:off x="1245600" y="4075875"/>
            <a:ext cx="6233699" cy="891550"/>
          </a:xfrm>
          <a:prstGeom prst="rect">
            <a:avLst/>
          </a:prstGeom>
          <a:noFill/>
          <a:ln>
            <a:noFill/>
          </a:ln>
        </p:spPr>
      </p:pic>
      <p:sp>
        <p:nvSpPr>
          <p:cNvPr id="240" name="Google Shape;240;p37"/>
          <p:cNvSpPr/>
          <p:nvPr/>
        </p:nvSpPr>
        <p:spPr>
          <a:xfrm rot="5400000">
            <a:off x="3428475" y="4026900"/>
            <a:ext cx="677100" cy="1419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Work Sans"/>
              <a:ea typeface="Work Sans"/>
              <a:cs typeface="Work Sans"/>
              <a:sym typeface="Work San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38"/>
          <p:cNvSpPr txBox="1">
            <a:spLocks noGrp="1"/>
          </p:cNvSpPr>
          <p:nvPr>
            <p:ph type="body" idx="1"/>
          </p:nvPr>
        </p:nvSpPr>
        <p:spPr>
          <a:xfrm>
            <a:off x="457950" y="758531"/>
            <a:ext cx="7993200" cy="2537100"/>
          </a:xfrm>
          <a:prstGeom prst="rect">
            <a:avLst/>
          </a:prstGeom>
        </p:spPr>
        <p:txBody>
          <a:bodyPr spcFirstLastPara="1" wrap="square" lIns="71100" tIns="35550" rIns="71100" bIns="35550" anchor="t" anchorCtr="0">
            <a:noAutofit/>
          </a:bodyPr>
          <a:lstStyle/>
          <a:p>
            <a:pPr marL="0" lvl="0" indent="0" algn="l" rtl="0">
              <a:spcBef>
                <a:spcPts val="900"/>
              </a:spcBef>
              <a:spcAft>
                <a:spcPts val="0"/>
              </a:spcAft>
              <a:buNone/>
            </a:pPr>
            <a:r>
              <a:rPr lang="en" dirty="0"/>
              <a:t>In order to correctly link to an internal page on your site, you will use the “Title” of that page and not the “URL” of that page. </a:t>
            </a:r>
            <a:endParaRPr dirty="0"/>
          </a:p>
          <a:p>
            <a:pPr marL="0" lvl="0" indent="0" algn="l" rtl="0">
              <a:spcBef>
                <a:spcPts val="900"/>
              </a:spcBef>
              <a:spcAft>
                <a:spcPts val="0"/>
              </a:spcAft>
              <a:buNone/>
            </a:pPr>
            <a:r>
              <a:rPr lang="en" dirty="0"/>
              <a:t>Pasting the URL of your sites internal page within the “Link URL” field will create an “Absolute URL” and negatively impact your sites accessibility score.</a:t>
            </a:r>
            <a:endParaRPr dirty="0"/>
          </a:p>
        </p:txBody>
      </p:sp>
      <p:sp>
        <p:nvSpPr>
          <p:cNvPr id="246" name="Google Shape;246;p38"/>
          <p:cNvSpPr txBox="1">
            <a:spLocks noGrp="1"/>
          </p:cNvSpPr>
          <p:nvPr>
            <p:ph type="title"/>
          </p:nvPr>
        </p:nvSpPr>
        <p:spPr>
          <a:xfrm>
            <a:off x="457950" y="193450"/>
            <a:ext cx="8228100" cy="558000"/>
          </a:xfrm>
          <a:prstGeom prst="rect">
            <a:avLst/>
          </a:prstGeom>
        </p:spPr>
        <p:txBody>
          <a:bodyPr spcFirstLastPara="1" wrap="square" lIns="71100" tIns="35550" rIns="71100" bIns="35550" anchor="t" anchorCtr="0">
            <a:noAutofit/>
          </a:bodyPr>
          <a:lstStyle/>
          <a:p>
            <a:pPr marL="0" lvl="0" indent="0" algn="l" rtl="0">
              <a:spcBef>
                <a:spcPts val="0"/>
              </a:spcBef>
              <a:spcAft>
                <a:spcPts val="0"/>
              </a:spcAft>
              <a:buNone/>
            </a:pPr>
            <a:r>
              <a:rPr lang="en"/>
              <a:t>How to Link to Internal Pages</a:t>
            </a:r>
            <a:endParaRPr/>
          </a:p>
        </p:txBody>
      </p:sp>
      <p:pic>
        <p:nvPicPr>
          <p:cNvPr id="247" name="Google Shape;247;p38"/>
          <p:cNvPicPr preferRelativeResize="0"/>
          <p:nvPr/>
        </p:nvPicPr>
        <p:blipFill rotWithShape="1">
          <a:blip r:embed="rId3">
            <a:alphaModFix/>
          </a:blip>
          <a:srcRect r="26204"/>
          <a:stretch/>
        </p:blipFill>
        <p:spPr>
          <a:xfrm>
            <a:off x="416825" y="3302713"/>
            <a:ext cx="3527899" cy="1801475"/>
          </a:xfrm>
          <a:prstGeom prst="rect">
            <a:avLst/>
          </a:prstGeom>
          <a:noFill/>
          <a:ln>
            <a:noFill/>
          </a:ln>
        </p:spPr>
      </p:pic>
      <p:sp>
        <p:nvSpPr>
          <p:cNvPr id="248" name="Google Shape;248;p38"/>
          <p:cNvSpPr/>
          <p:nvPr/>
        </p:nvSpPr>
        <p:spPr>
          <a:xfrm>
            <a:off x="935063" y="3915850"/>
            <a:ext cx="927600" cy="2583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Work Sans"/>
              <a:ea typeface="Work Sans"/>
              <a:cs typeface="Work Sans"/>
              <a:sym typeface="Work Sans"/>
            </a:endParaRPr>
          </a:p>
        </p:txBody>
      </p:sp>
      <p:pic>
        <p:nvPicPr>
          <p:cNvPr id="249" name="Google Shape;249;p38"/>
          <p:cNvPicPr preferRelativeResize="0"/>
          <p:nvPr/>
        </p:nvPicPr>
        <p:blipFill>
          <a:blip r:embed="rId4">
            <a:alphaModFix/>
          </a:blip>
          <a:stretch>
            <a:fillRect/>
          </a:stretch>
        </p:blipFill>
        <p:spPr>
          <a:xfrm>
            <a:off x="4113175" y="3363075"/>
            <a:ext cx="4971703" cy="1680775"/>
          </a:xfrm>
          <a:prstGeom prst="rect">
            <a:avLst/>
          </a:prstGeom>
          <a:noFill/>
          <a:ln>
            <a:noFill/>
          </a:ln>
        </p:spPr>
      </p:pic>
      <p:sp>
        <p:nvSpPr>
          <p:cNvPr id="250" name="Google Shape;250;p38"/>
          <p:cNvSpPr/>
          <p:nvPr/>
        </p:nvSpPr>
        <p:spPr>
          <a:xfrm>
            <a:off x="4720938" y="3948450"/>
            <a:ext cx="927600" cy="258300"/>
          </a:xfrm>
          <a:prstGeom prst="rightArrow">
            <a:avLst>
              <a:gd name="adj1" fmla="val 50000"/>
              <a:gd name="adj2" fmla="val 50000"/>
            </a:avLst>
          </a:prstGeom>
          <a:solidFill>
            <a:schemeClr val="accent4"/>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Work Sans"/>
              <a:ea typeface="Work Sans"/>
              <a:cs typeface="Work Sans"/>
              <a:sym typeface="Work Sa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12"/>
          <p:cNvSpPr txBox="1">
            <a:spLocks noGrp="1"/>
          </p:cNvSpPr>
          <p:nvPr>
            <p:ph type="title" idx="4294967295"/>
          </p:nvPr>
        </p:nvSpPr>
        <p:spPr>
          <a:xfrm>
            <a:off x="453500" y="216925"/>
            <a:ext cx="8228100" cy="558000"/>
          </a:xfrm>
          <a:prstGeom prst="rect">
            <a:avLst/>
          </a:prstGeom>
        </p:spPr>
        <p:txBody>
          <a:bodyPr spcFirstLastPara="1" wrap="square" lIns="71100" tIns="35550" rIns="71100" bIns="35550" anchor="t" anchorCtr="0">
            <a:noAutofit/>
          </a:bodyPr>
          <a:lstStyle/>
          <a:p>
            <a:pPr marL="0" lvl="0" indent="0" algn="l" rtl="0">
              <a:spcBef>
                <a:spcPts val="0"/>
              </a:spcBef>
              <a:spcAft>
                <a:spcPts val="0"/>
              </a:spcAft>
              <a:buNone/>
            </a:pPr>
            <a:r>
              <a:rPr lang="en" u="sng" dirty="0">
                <a:solidFill>
                  <a:schemeClr val="hlink"/>
                </a:solidFill>
                <a:hlinkClick r:id="rId3"/>
              </a:rPr>
              <a:t>Accessing Your DX Site</a:t>
            </a:r>
            <a:endParaRPr dirty="0"/>
          </a:p>
        </p:txBody>
      </p:sp>
      <p:pic>
        <p:nvPicPr>
          <p:cNvPr id="50" name="Google Shape;50;p12"/>
          <p:cNvPicPr preferRelativeResize="0">
            <a:picLocks noGrp="1"/>
          </p:cNvPicPr>
          <p:nvPr>
            <p:ph type="pic" idx="2"/>
          </p:nvPr>
        </p:nvPicPr>
        <p:blipFill rotWithShape="1">
          <a:blip r:embed="rId4">
            <a:alphaModFix/>
          </a:blip>
          <a:srcRect l="6464" r="16848"/>
          <a:stretch/>
        </p:blipFill>
        <p:spPr>
          <a:xfrm>
            <a:off x="4752350" y="921675"/>
            <a:ext cx="4183800" cy="3642000"/>
          </a:xfrm>
          <a:prstGeom prst="rect">
            <a:avLst/>
          </a:prstGeom>
        </p:spPr>
      </p:pic>
      <p:sp>
        <p:nvSpPr>
          <p:cNvPr id="51" name="Google Shape;51;p12"/>
          <p:cNvSpPr txBox="1">
            <a:spLocks noGrp="1"/>
          </p:cNvSpPr>
          <p:nvPr>
            <p:ph type="body" idx="1"/>
          </p:nvPr>
        </p:nvSpPr>
        <p:spPr>
          <a:xfrm>
            <a:off x="395225" y="921675"/>
            <a:ext cx="3949800" cy="3642000"/>
          </a:xfrm>
          <a:prstGeom prst="rect">
            <a:avLst/>
          </a:prstGeom>
        </p:spPr>
        <p:txBody>
          <a:bodyPr spcFirstLastPara="1" wrap="square" lIns="71100" tIns="35550" rIns="71100" bIns="35550" anchor="t" anchorCtr="0">
            <a:noAutofit/>
          </a:bodyPr>
          <a:lstStyle/>
          <a:p>
            <a:pPr marL="0" lvl="0" indent="0" algn="l" rtl="0">
              <a:spcBef>
                <a:spcPts val="900"/>
              </a:spcBef>
              <a:spcAft>
                <a:spcPts val="0"/>
              </a:spcAft>
              <a:buNone/>
            </a:pPr>
            <a:r>
              <a:rPr lang="en"/>
              <a:t>There are </a:t>
            </a:r>
            <a:r>
              <a:rPr lang="en" b="1"/>
              <a:t>two ways</a:t>
            </a:r>
            <a:r>
              <a:rPr lang="en"/>
              <a:t> to get access to your DX website:</a:t>
            </a:r>
            <a:endParaRPr/>
          </a:p>
          <a:p>
            <a:pPr marL="457200" lvl="0" indent="-368300" algn="l" rtl="0">
              <a:spcBef>
                <a:spcPts val="900"/>
              </a:spcBef>
              <a:spcAft>
                <a:spcPts val="0"/>
              </a:spcAft>
              <a:buSzPts val="2200"/>
              <a:buChar char="•"/>
            </a:pPr>
            <a:r>
              <a:rPr lang="en"/>
              <a:t>Login using OTKA at </a:t>
            </a:r>
            <a:r>
              <a:rPr lang="en" u="sng">
                <a:solidFill>
                  <a:schemeClr val="hlink"/>
                </a:solidFill>
                <a:hlinkClick r:id="rId5"/>
              </a:rPr>
              <a:t>login.iowa.gov</a:t>
            </a:r>
            <a:endParaRPr/>
          </a:p>
          <a:p>
            <a:pPr marL="457200" lvl="0" indent="0" algn="l" rtl="0">
              <a:spcBef>
                <a:spcPts val="900"/>
              </a:spcBef>
              <a:spcAft>
                <a:spcPts val="0"/>
              </a:spcAft>
              <a:buNone/>
            </a:pPr>
            <a:r>
              <a:rPr lang="en" b="1"/>
              <a:t>Or</a:t>
            </a:r>
            <a:endParaRPr b="1"/>
          </a:p>
          <a:p>
            <a:pPr marL="457200" lvl="0" indent="-368300" algn="l" rtl="0">
              <a:spcBef>
                <a:spcPts val="900"/>
              </a:spcBef>
              <a:spcAft>
                <a:spcPts val="0"/>
              </a:spcAft>
              <a:buSzPts val="2200"/>
              <a:buChar char="•"/>
            </a:pPr>
            <a:r>
              <a:rPr lang="en"/>
              <a:t>Add “/user” at the end of your website url</a:t>
            </a:r>
            <a:endParaRPr/>
          </a:p>
          <a:p>
            <a:pPr marL="0" lvl="0" indent="0" algn="l" rtl="0">
              <a:spcBef>
                <a:spcPts val="900"/>
              </a:spcBef>
              <a:spcAft>
                <a:spcPts val="0"/>
              </a:spcAft>
              <a:buNone/>
            </a:pPr>
            <a:r>
              <a:rPr lang="en" b="1"/>
              <a:t>EX: </a:t>
            </a:r>
            <a:r>
              <a:rPr lang="en"/>
              <a:t>dps.iowa.gov/</a:t>
            </a:r>
            <a:r>
              <a:rPr lang="en" b="1"/>
              <a:t>user</a:t>
            </a:r>
            <a:endParaRPr b="1"/>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39"/>
          <p:cNvSpPr txBox="1">
            <a:spLocks noGrp="1"/>
          </p:cNvSpPr>
          <p:nvPr>
            <p:ph type="body" idx="1"/>
          </p:nvPr>
        </p:nvSpPr>
        <p:spPr>
          <a:xfrm>
            <a:off x="457950" y="857413"/>
            <a:ext cx="4355100" cy="2537100"/>
          </a:xfrm>
          <a:prstGeom prst="rect">
            <a:avLst/>
          </a:prstGeom>
        </p:spPr>
        <p:txBody>
          <a:bodyPr spcFirstLastPara="1" wrap="square" lIns="71100" tIns="35550" rIns="71100" bIns="35550" anchor="t" anchorCtr="0">
            <a:noAutofit/>
          </a:bodyPr>
          <a:lstStyle/>
          <a:p>
            <a:pPr marL="0" lvl="0" indent="0" algn="l" rtl="0">
              <a:spcBef>
                <a:spcPts val="900"/>
              </a:spcBef>
              <a:spcAft>
                <a:spcPts val="0"/>
              </a:spcAft>
              <a:buNone/>
            </a:pPr>
            <a:r>
              <a:rPr lang="en" dirty="0"/>
              <a:t>Here is the title of an internal page called “Create a Link.” </a:t>
            </a:r>
            <a:endParaRPr dirty="0"/>
          </a:p>
          <a:p>
            <a:pPr marL="0" lvl="0" indent="0" algn="l" rtl="0">
              <a:spcBef>
                <a:spcPts val="900"/>
              </a:spcBef>
              <a:spcAft>
                <a:spcPts val="0"/>
              </a:spcAft>
              <a:buNone/>
            </a:pPr>
            <a:r>
              <a:rPr lang="en" dirty="0"/>
              <a:t>In order to link to this page, select the title of the page, which is “Create a Link” and add it into the Link URL field and then select it from the drop down. </a:t>
            </a:r>
            <a:endParaRPr dirty="0"/>
          </a:p>
          <a:p>
            <a:pPr marL="0" lvl="0" indent="0" algn="l" rtl="0">
              <a:spcBef>
                <a:spcPts val="900"/>
              </a:spcBef>
              <a:spcAft>
                <a:spcPts val="0"/>
              </a:spcAft>
              <a:buNone/>
            </a:pPr>
            <a:r>
              <a:rPr lang="en" sz="1400" dirty="0"/>
              <a:t>(If some of the results are highlighted in Pink that means the page status is in draft. White means it is published.)</a:t>
            </a:r>
            <a:endParaRPr sz="1400" dirty="0"/>
          </a:p>
        </p:txBody>
      </p:sp>
      <p:sp>
        <p:nvSpPr>
          <p:cNvPr id="256" name="Google Shape;256;p39"/>
          <p:cNvSpPr txBox="1">
            <a:spLocks noGrp="1"/>
          </p:cNvSpPr>
          <p:nvPr>
            <p:ph type="title"/>
          </p:nvPr>
        </p:nvSpPr>
        <p:spPr>
          <a:xfrm>
            <a:off x="457950" y="193450"/>
            <a:ext cx="8228100" cy="558000"/>
          </a:xfrm>
          <a:prstGeom prst="rect">
            <a:avLst/>
          </a:prstGeom>
        </p:spPr>
        <p:txBody>
          <a:bodyPr spcFirstLastPara="1" wrap="square" lIns="71100" tIns="35550" rIns="71100" bIns="35550" anchor="t" anchorCtr="0">
            <a:noAutofit/>
          </a:bodyPr>
          <a:lstStyle/>
          <a:p>
            <a:pPr marL="0" lvl="0" indent="0" algn="l" rtl="0">
              <a:spcBef>
                <a:spcPts val="0"/>
              </a:spcBef>
              <a:spcAft>
                <a:spcPts val="0"/>
              </a:spcAft>
              <a:buNone/>
            </a:pPr>
            <a:r>
              <a:rPr lang="en"/>
              <a:t>Example of Correct Internal Linking</a:t>
            </a:r>
            <a:endParaRPr/>
          </a:p>
        </p:txBody>
      </p:sp>
      <p:pic>
        <p:nvPicPr>
          <p:cNvPr id="257" name="Google Shape;257;p39"/>
          <p:cNvPicPr preferRelativeResize="0"/>
          <p:nvPr/>
        </p:nvPicPr>
        <p:blipFill rotWithShape="1">
          <a:blip r:embed="rId3">
            <a:alphaModFix/>
          </a:blip>
          <a:srcRect r="26204"/>
          <a:stretch/>
        </p:blipFill>
        <p:spPr>
          <a:xfrm>
            <a:off x="5115150" y="3164044"/>
            <a:ext cx="3876450" cy="1979458"/>
          </a:xfrm>
          <a:prstGeom prst="rect">
            <a:avLst/>
          </a:prstGeom>
          <a:noFill/>
          <a:ln>
            <a:noFill/>
          </a:ln>
        </p:spPr>
      </p:pic>
      <p:sp>
        <p:nvSpPr>
          <p:cNvPr id="258" name="Google Shape;258;p39"/>
          <p:cNvSpPr/>
          <p:nvPr/>
        </p:nvSpPr>
        <p:spPr>
          <a:xfrm>
            <a:off x="5779688" y="3852925"/>
            <a:ext cx="927600" cy="2583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Work Sans"/>
              <a:ea typeface="Work Sans"/>
              <a:cs typeface="Work Sans"/>
              <a:sym typeface="Work Sans"/>
            </a:endParaRPr>
          </a:p>
        </p:txBody>
      </p:sp>
      <p:pic>
        <p:nvPicPr>
          <p:cNvPr id="259" name="Google Shape;259;p39"/>
          <p:cNvPicPr preferRelativeResize="0"/>
          <p:nvPr/>
        </p:nvPicPr>
        <p:blipFill>
          <a:blip r:embed="rId4">
            <a:alphaModFix/>
          </a:blip>
          <a:stretch>
            <a:fillRect/>
          </a:stretch>
        </p:blipFill>
        <p:spPr>
          <a:xfrm>
            <a:off x="4883850" y="1065100"/>
            <a:ext cx="4178548" cy="2121722"/>
          </a:xfrm>
          <a:prstGeom prst="rect">
            <a:avLst/>
          </a:prstGeom>
          <a:noFill/>
          <a:ln>
            <a:noFill/>
          </a:ln>
        </p:spPr>
      </p:pic>
      <p:sp>
        <p:nvSpPr>
          <p:cNvPr id="260" name="Google Shape;260;p39"/>
          <p:cNvSpPr/>
          <p:nvPr/>
        </p:nvSpPr>
        <p:spPr>
          <a:xfrm rot="10800000">
            <a:off x="6714075" y="1478500"/>
            <a:ext cx="678600" cy="2583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Work Sans"/>
              <a:ea typeface="Work Sans"/>
              <a:cs typeface="Work Sans"/>
              <a:sym typeface="Work Sans"/>
            </a:endParaRPr>
          </a:p>
        </p:txBody>
      </p:sp>
      <p:sp>
        <p:nvSpPr>
          <p:cNvPr id="261" name="Google Shape;261;p39"/>
          <p:cNvSpPr/>
          <p:nvPr/>
        </p:nvSpPr>
        <p:spPr>
          <a:xfrm>
            <a:off x="5837725" y="1541500"/>
            <a:ext cx="799200" cy="195300"/>
          </a:xfrm>
          <a:prstGeom prst="rect">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Work Sans"/>
              <a:ea typeface="Work Sans"/>
              <a:cs typeface="Work Sans"/>
              <a:sym typeface="Work Sans"/>
            </a:endParaRPr>
          </a:p>
        </p:txBody>
      </p:sp>
      <p:sp>
        <p:nvSpPr>
          <p:cNvPr id="262" name="Google Shape;262;p39"/>
          <p:cNvSpPr/>
          <p:nvPr/>
        </p:nvSpPr>
        <p:spPr>
          <a:xfrm>
            <a:off x="5837713" y="4492950"/>
            <a:ext cx="927600" cy="2583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Work Sans"/>
              <a:ea typeface="Work Sans"/>
              <a:cs typeface="Work Sans"/>
              <a:sym typeface="Work Sans"/>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40"/>
          <p:cNvSpPr txBox="1">
            <a:spLocks noGrp="1"/>
          </p:cNvSpPr>
          <p:nvPr>
            <p:ph type="body" idx="1"/>
          </p:nvPr>
        </p:nvSpPr>
        <p:spPr>
          <a:xfrm>
            <a:off x="457950" y="825975"/>
            <a:ext cx="7993200" cy="1286843"/>
          </a:xfrm>
          <a:prstGeom prst="rect">
            <a:avLst/>
          </a:prstGeom>
        </p:spPr>
        <p:txBody>
          <a:bodyPr spcFirstLastPara="1" wrap="square" lIns="71100" tIns="35550" rIns="71100" bIns="35550" anchor="t" anchorCtr="0">
            <a:noAutofit/>
          </a:bodyPr>
          <a:lstStyle/>
          <a:p>
            <a:pPr marL="0" lvl="0" indent="0" algn="l" rtl="0">
              <a:spcBef>
                <a:spcPts val="900"/>
              </a:spcBef>
              <a:spcAft>
                <a:spcPts val="0"/>
              </a:spcAft>
              <a:buNone/>
            </a:pPr>
            <a:r>
              <a:rPr lang="en" dirty="0"/>
              <a:t>For linking to and external website or pages on other department’s websites, you can safely paste the URL of that page or site within the “Link URL” field.</a:t>
            </a:r>
            <a:endParaRPr dirty="0"/>
          </a:p>
          <a:p>
            <a:pPr marL="0" lvl="0" indent="0" algn="l" rtl="0">
              <a:spcBef>
                <a:spcPts val="900"/>
              </a:spcBef>
              <a:spcAft>
                <a:spcPts val="0"/>
              </a:spcAft>
              <a:buNone/>
            </a:pPr>
            <a:endParaRPr dirty="0"/>
          </a:p>
        </p:txBody>
      </p:sp>
      <p:sp>
        <p:nvSpPr>
          <p:cNvPr id="268" name="Google Shape;268;p40"/>
          <p:cNvSpPr txBox="1">
            <a:spLocks noGrp="1"/>
          </p:cNvSpPr>
          <p:nvPr>
            <p:ph type="title"/>
          </p:nvPr>
        </p:nvSpPr>
        <p:spPr>
          <a:xfrm>
            <a:off x="457950" y="193450"/>
            <a:ext cx="8228100" cy="558000"/>
          </a:xfrm>
          <a:prstGeom prst="rect">
            <a:avLst/>
          </a:prstGeom>
        </p:spPr>
        <p:txBody>
          <a:bodyPr spcFirstLastPara="1" wrap="square" lIns="71100" tIns="35550" rIns="71100" bIns="35550" anchor="t" anchorCtr="0">
            <a:noAutofit/>
          </a:bodyPr>
          <a:lstStyle/>
          <a:p>
            <a:pPr marL="0" lvl="0" indent="0" algn="l" rtl="0">
              <a:spcBef>
                <a:spcPts val="0"/>
              </a:spcBef>
              <a:spcAft>
                <a:spcPts val="0"/>
              </a:spcAft>
              <a:buNone/>
            </a:pPr>
            <a:r>
              <a:rPr lang="en" dirty="0"/>
              <a:t>How to Link to an External Site</a:t>
            </a:r>
            <a:endParaRPr dirty="0"/>
          </a:p>
        </p:txBody>
      </p:sp>
      <p:pic>
        <p:nvPicPr>
          <p:cNvPr id="269" name="Google Shape;269;p40"/>
          <p:cNvPicPr preferRelativeResize="0"/>
          <p:nvPr/>
        </p:nvPicPr>
        <p:blipFill rotWithShape="1">
          <a:blip r:embed="rId3">
            <a:alphaModFix/>
          </a:blip>
          <a:srcRect l="5005" r="25089" b="16583"/>
          <a:stretch/>
        </p:blipFill>
        <p:spPr>
          <a:xfrm>
            <a:off x="1024175" y="2041125"/>
            <a:ext cx="6392175" cy="2827125"/>
          </a:xfrm>
          <a:prstGeom prst="rect">
            <a:avLst/>
          </a:prstGeom>
          <a:noFill/>
          <a:ln>
            <a:noFill/>
          </a:ln>
        </p:spPr>
      </p:pic>
      <p:sp>
        <p:nvSpPr>
          <p:cNvPr id="270" name="Google Shape;270;p40"/>
          <p:cNvSpPr/>
          <p:nvPr/>
        </p:nvSpPr>
        <p:spPr>
          <a:xfrm>
            <a:off x="2029085" y="3168700"/>
            <a:ext cx="1634700" cy="4491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Work Sans"/>
              <a:ea typeface="Work Sans"/>
              <a:cs typeface="Work Sans"/>
              <a:sym typeface="Work Sans"/>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41"/>
          <p:cNvSpPr txBox="1">
            <a:spLocks noGrp="1"/>
          </p:cNvSpPr>
          <p:nvPr>
            <p:ph type="ctrTitle"/>
          </p:nvPr>
        </p:nvSpPr>
        <p:spPr>
          <a:xfrm>
            <a:off x="311708" y="744575"/>
            <a:ext cx="8520600" cy="2052900"/>
          </a:xfrm>
          <a:prstGeom prst="rect">
            <a:avLst/>
          </a:prstGeom>
        </p:spPr>
        <p:txBody>
          <a:bodyPr spcFirstLastPara="1" wrap="square" lIns="71100" tIns="35550" rIns="71100" bIns="35550" anchor="ctr" anchorCtr="0">
            <a:noAutofit/>
          </a:bodyPr>
          <a:lstStyle/>
          <a:p>
            <a:pPr marL="0" lvl="0" indent="0" algn="ctr" rtl="0">
              <a:spcBef>
                <a:spcPts val="0"/>
              </a:spcBef>
              <a:spcAft>
                <a:spcPts val="0"/>
              </a:spcAft>
              <a:buNone/>
            </a:pPr>
            <a:r>
              <a:rPr lang="en"/>
              <a:t>How to Link a </a:t>
            </a:r>
            <a:r>
              <a:rPr lang="en" u="sng">
                <a:solidFill>
                  <a:schemeClr val="hlink"/>
                </a:solidFill>
                <a:hlinkClick r:id="rId3"/>
              </a:rPr>
              <a:t>Basic Page</a:t>
            </a:r>
            <a:r>
              <a:rPr lang="en"/>
              <a:t> to the Top Menu</a:t>
            </a:r>
            <a:endParaRPr/>
          </a:p>
        </p:txBody>
      </p:sp>
      <p:sp>
        <p:nvSpPr>
          <p:cNvPr id="276" name="Google Shape;276;p41"/>
          <p:cNvSpPr txBox="1">
            <a:spLocks noGrp="1"/>
          </p:cNvSpPr>
          <p:nvPr>
            <p:ph type="subTitle" idx="1"/>
          </p:nvPr>
        </p:nvSpPr>
        <p:spPr>
          <a:xfrm>
            <a:off x="311700" y="2684200"/>
            <a:ext cx="8520600" cy="792600"/>
          </a:xfrm>
          <a:prstGeom prst="rect">
            <a:avLst/>
          </a:prstGeom>
        </p:spPr>
        <p:txBody>
          <a:bodyPr spcFirstLastPara="1" wrap="square" lIns="71100" tIns="35550" rIns="71100" bIns="35550" anchor="ctr" anchorCtr="0">
            <a:noAutofit/>
          </a:bodyPr>
          <a:lstStyle/>
          <a:p>
            <a:pPr marL="0" lvl="0" indent="0" algn="ctr" rtl="0">
              <a:spcBef>
                <a:spcPts val="900"/>
              </a:spcBef>
              <a:spcAft>
                <a:spcPts val="0"/>
              </a:spcAft>
              <a:buNone/>
            </a:pPr>
            <a:r>
              <a:rPr lang="en"/>
              <a:t>How to Add to the </a:t>
            </a:r>
            <a:r>
              <a:rPr lang="en" u="sng">
                <a:solidFill>
                  <a:schemeClr val="hlink"/>
                </a:solidFill>
                <a:hlinkClick r:id="rId4"/>
              </a:rPr>
              <a:t>Menu Navigation</a:t>
            </a:r>
            <a:endParaRPr/>
          </a:p>
        </p:txBody>
      </p:sp>
      <p:pic>
        <p:nvPicPr>
          <p:cNvPr id="277" name="Google Shape;277;p41"/>
          <p:cNvPicPr preferRelativeResize="0"/>
          <p:nvPr/>
        </p:nvPicPr>
        <p:blipFill rotWithShape="1">
          <a:blip r:embed="rId5">
            <a:alphaModFix/>
          </a:blip>
          <a:srcRect r="7595" b="62916"/>
          <a:stretch/>
        </p:blipFill>
        <p:spPr>
          <a:xfrm>
            <a:off x="1501600" y="3476800"/>
            <a:ext cx="6140799" cy="1447101"/>
          </a:xfrm>
          <a:prstGeom prst="rect">
            <a:avLst/>
          </a:prstGeom>
          <a:noFill/>
          <a:ln>
            <a:noFill/>
          </a:ln>
        </p:spPr>
      </p:pic>
      <p:sp>
        <p:nvSpPr>
          <p:cNvPr id="278" name="Google Shape;278;p41"/>
          <p:cNvSpPr/>
          <p:nvPr/>
        </p:nvSpPr>
        <p:spPr>
          <a:xfrm>
            <a:off x="1006325" y="4537575"/>
            <a:ext cx="927600" cy="440400"/>
          </a:xfrm>
          <a:prstGeom prst="rightArrow">
            <a:avLst>
              <a:gd name="adj1" fmla="val 50000"/>
              <a:gd name="adj2" fmla="val 50000"/>
            </a:avLst>
          </a:prstGeom>
          <a:solidFill>
            <a:srgbClr val="C6D667"/>
          </a:solidFill>
          <a:ln w="9525" cap="flat" cmpd="sng">
            <a:solidFill>
              <a:srgbClr val="03617A"/>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Work Sans"/>
              <a:ea typeface="Work Sans"/>
              <a:cs typeface="Work Sans"/>
              <a:sym typeface="Work Sans"/>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42"/>
          <p:cNvSpPr txBox="1">
            <a:spLocks noGrp="1"/>
          </p:cNvSpPr>
          <p:nvPr>
            <p:ph type="title" idx="4294967295"/>
          </p:nvPr>
        </p:nvSpPr>
        <p:spPr>
          <a:xfrm>
            <a:off x="453500" y="216925"/>
            <a:ext cx="8228100" cy="558000"/>
          </a:xfrm>
          <a:prstGeom prst="rect">
            <a:avLst/>
          </a:prstGeom>
        </p:spPr>
        <p:txBody>
          <a:bodyPr spcFirstLastPara="1" wrap="square" lIns="71100" tIns="35550" rIns="71100" bIns="35550" anchor="t" anchorCtr="0">
            <a:noAutofit/>
          </a:bodyPr>
          <a:lstStyle/>
          <a:p>
            <a:pPr marL="0" lvl="0" indent="0" algn="l" rtl="0">
              <a:spcBef>
                <a:spcPts val="0"/>
              </a:spcBef>
              <a:spcAft>
                <a:spcPts val="0"/>
              </a:spcAft>
              <a:buNone/>
            </a:pPr>
            <a:r>
              <a:rPr lang="en"/>
              <a:t>Adding a Basic Page to the Menu </a:t>
            </a:r>
            <a:endParaRPr/>
          </a:p>
        </p:txBody>
      </p:sp>
      <p:sp>
        <p:nvSpPr>
          <p:cNvPr id="284" name="Google Shape;284;p42"/>
          <p:cNvSpPr txBox="1">
            <a:spLocks noGrp="1"/>
          </p:cNvSpPr>
          <p:nvPr>
            <p:ph type="body" idx="1"/>
          </p:nvPr>
        </p:nvSpPr>
        <p:spPr>
          <a:xfrm>
            <a:off x="462400" y="656975"/>
            <a:ext cx="8361000" cy="1775700"/>
          </a:xfrm>
          <a:prstGeom prst="rect">
            <a:avLst/>
          </a:prstGeom>
        </p:spPr>
        <p:txBody>
          <a:bodyPr spcFirstLastPara="1" wrap="square" lIns="71100" tIns="35550" rIns="71100" bIns="35550" anchor="t" anchorCtr="0">
            <a:noAutofit/>
          </a:bodyPr>
          <a:lstStyle/>
          <a:p>
            <a:pPr marL="0" lvl="0" indent="0" algn="l" rtl="0">
              <a:spcBef>
                <a:spcPts val="900"/>
              </a:spcBef>
              <a:spcAft>
                <a:spcPts val="0"/>
              </a:spcAft>
              <a:buNone/>
            </a:pPr>
            <a:r>
              <a:rPr lang="en" dirty="0"/>
              <a:t>You can add your pages to the main navigation within the menu settings dropdown field in the page you are editing and then selecting where you want it to appear in the Navigation Menu or the sidebar menu. </a:t>
            </a:r>
            <a:endParaRPr dirty="0"/>
          </a:p>
        </p:txBody>
      </p:sp>
      <p:pic>
        <p:nvPicPr>
          <p:cNvPr id="285" name="Google Shape;285;p42"/>
          <p:cNvPicPr preferRelativeResize="0"/>
          <p:nvPr/>
        </p:nvPicPr>
        <p:blipFill>
          <a:blip r:embed="rId3">
            <a:alphaModFix/>
          </a:blip>
          <a:stretch>
            <a:fillRect/>
          </a:stretch>
        </p:blipFill>
        <p:spPr>
          <a:xfrm>
            <a:off x="1150825" y="2314725"/>
            <a:ext cx="5956127" cy="2622000"/>
          </a:xfrm>
          <a:prstGeom prst="rect">
            <a:avLst/>
          </a:prstGeom>
          <a:noFill/>
          <a:ln>
            <a:noFill/>
          </a:ln>
        </p:spPr>
      </p:pic>
      <p:sp>
        <p:nvSpPr>
          <p:cNvPr id="286" name="Google Shape;286;p42"/>
          <p:cNvSpPr/>
          <p:nvPr/>
        </p:nvSpPr>
        <p:spPr>
          <a:xfrm>
            <a:off x="4041525" y="3405450"/>
            <a:ext cx="1443300" cy="5580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Work Sans"/>
              <a:ea typeface="Work Sans"/>
              <a:cs typeface="Work Sans"/>
              <a:sym typeface="Work Sans"/>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43"/>
          <p:cNvSpPr txBox="1">
            <a:spLocks noGrp="1"/>
          </p:cNvSpPr>
          <p:nvPr>
            <p:ph type="title" idx="4294967295"/>
          </p:nvPr>
        </p:nvSpPr>
        <p:spPr>
          <a:xfrm>
            <a:off x="453500" y="216925"/>
            <a:ext cx="8228100" cy="558000"/>
          </a:xfrm>
          <a:prstGeom prst="rect">
            <a:avLst/>
          </a:prstGeom>
        </p:spPr>
        <p:txBody>
          <a:bodyPr spcFirstLastPara="1" wrap="square" lIns="71100" tIns="35550" rIns="71100" bIns="35550" anchor="t" anchorCtr="0">
            <a:noAutofit/>
          </a:bodyPr>
          <a:lstStyle/>
          <a:p>
            <a:pPr marL="0" lvl="0" indent="0" algn="l" rtl="0">
              <a:spcBef>
                <a:spcPts val="0"/>
              </a:spcBef>
              <a:spcAft>
                <a:spcPts val="0"/>
              </a:spcAft>
              <a:buNone/>
            </a:pPr>
            <a:r>
              <a:rPr lang="en"/>
              <a:t>Adding a Basic Page to the Menu </a:t>
            </a:r>
            <a:endParaRPr/>
          </a:p>
        </p:txBody>
      </p:sp>
      <p:sp>
        <p:nvSpPr>
          <p:cNvPr id="292" name="Google Shape;292;p43"/>
          <p:cNvSpPr txBox="1">
            <a:spLocks noGrp="1"/>
          </p:cNvSpPr>
          <p:nvPr>
            <p:ph type="body" idx="1"/>
          </p:nvPr>
        </p:nvSpPr>
        <p:spPr>
          <a:xfrm>
            <a:off x="500475" y="718575"/>
            <a:ext cx="8361000" cy="1223700"/>
          </a:xfrm>
          <a:prstGeom prst="rect">
            <a:avLst/>
          </a:prstGeom>
        </p:spPr>
        <p:txBody>
          <a:bodyPr spcFirstLastPara="1" wrap="square" lIns="71100" tIns="35550" rIns="71100" bIns="35550" anchor="t" anchorCtr="0">
            <a:noAutofit/>
          </a:bodyPr>
          <a:lstStyle/>
          <a:p>
            <a:pPr marL="0" lvl="0" indent="0" algn="l" rtl="0">
              <a:spcBef>
                <a:spcPts val="900"/>
              </a:spcBef>
              <a:spcAft>
                <a:spcPts val="0"/>
              </a:spcAft>
              <a:buNone/>
            </a:pPr>
            <a:r>
              <a:rPr lang="en" dirty="0"/>
              <a:t>Keep in mind that the Main Menu Navigation can have 6-7 links or it will condense into 3 little lines that will appear in the right top corner (hamburger menu).</a:t>
            </a:r>
            <a:endParaRPr dirty="0"/>
          </a:p>
        </p:txBody>
      </p:sp>
      <p:pic>
        <p:nvPicPr>
          <p:cNvPr id="293" name="Google Shape;293;p43"/>
          <p:cNvPicPr preferRelativeResize="0"/>
          <p:nvPr/>
        </p:nvPicPr>
        <p:blipFill rotWithShape="1">
          <a:blip r:embed="rId3">
            <a:alphaModFix/>
          </a:blip>
          <a:srcRect r="2543" b="12018"/>
          <a:stretch/>
        </p:blipFill>
        <p:spPr>
          <a:xfrm>
            <a:off x="1316400" y="2073893"/>
            <a:ext cx="5837525" cy="2784975"/>
          </a:xfrm>
          <a:prstGeom prst="rect">
            <a:avLst/>
          </a:prstGeom>
          <a:noFill/>
          <a:ln>
            <a:noFill/>
          </a:ln>
        </p:spPr>
      </p:pic>
      <p:sp>
        <p:nvSpPr>
          <p:cNvPr id="294" name="Google Shape;294;p43"/>
          <p:cNvSpPr/>
          <p:nvPr/>
        </p:nvSpPr>
        <p:spPr>
          <a:xfrm>
            <a:off x="5611325" y="2571750"/>
            <a:ext cx="1160700" cy="8232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Work Sans"/>
                <a:ea typeface="Work Sans"/>
                <a:cs typeface="Work Sans"/>
                <a:sym typeface="Work Sans"/>
              </a:rPr>
              <a:t> </a:t>
            </a:r>
            <a:endParaRPr>
              <a:latin typeface="Work Sans"/>
              <a:ea typeface="Work Sans"/>
              <a:cs typeface="Work Sans"/>
              <a:sym typeface="Work Sans"/>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44"/>
          <p:cNvSpPr txBox="1">
            <a:spLocks noGrp="1"/>
          </p:cNvSpPr>
          <p:nvPr>
            <p:ph type="body" idx="1"/>
          </p:nvPr>
        </p:nvSpPr>
        <p:spPr>
          <a:xfrm>
            <a:off x="453400" y="929099"/>
            <a:ext cx="8228100" cy="1724045"/>
          </a:xfrm>
          <a:prstGeom prst="rect">
            <a:avLst/>
          </a:prstGeom>
        </p:spPr>
        <p:txBody>
          <a:bodyPr spcFirstLastPara="1" wrap="square" lIns="71100" tIns="35550" rIns="71100" bIns="35550" anchor="t" anchorCtr="0">
            <a:noAutofit/>
          </a:bodyPr>
          <a:lstStyle/>
          <a:p>
            <a:pPr marL="0" lvl="0" indent="0" algn="l" rtl="0">
              <a:spcBef>
                <a:spcPts val="900"/>
              </a:spcBef>
              <a:spcAft>
                <a:spcPts val="0"/>
              </a:spcAft>
              <a:buNone/>
            </a:pPr>
            <a:r>
              <a:rPr lang="en" dirty="0"/>
              <a:t>A quick trick to add an external URL to your menu navigation is using the “Add Link” button found within the Structure tab and within the Menu and Main Navigation dropdown field. </a:t>
            </a:r>
            <a:endParaRPr dirty="0"/>
          </a:p>
        </p:txBody>
      </p:sp>
      <p:sp>
        <p:nvSpPr>
          <p:cNvPr id="300" name="Google Shape;300;p44"/>
          <p:cNvSpPr txBox="1">
            <a:spLocks noGrp="1"/>
          </p:cNvSpPr>
          <p:nvPr>
            <p:ph type="title"/>
          </p:nvPr>
        </p:nvSpPr>
        <p:spPr>
          <a:xfrm>
            <a:off x="457950" y="193450"/>
            <a:ext cx="8228100" cy="558000"/>
          </a:xfrm>
          <a:prstGeom prst="rect">
            <a:avLst/>
          </a:prstGeom>
        </p:spPr>
        <p:txBody>
          <a:bodyPr spcFirstLastPara="1" wrap="square" lIns="71100" tIns="35550" rIns="71100" bIns="35550" anchor="t" anchorCtr="0">
            <a:noAutofit/>
          </a:bodyPr>
          <a:lstStyle/>
          <a:p>
            <a:pPr marL="0" lvl="0" indent="0" algn="l" rtl="0">
              <a:spcBef>
                <a:spcPts val="0"/>
              </a:spcBef>
              <a:spcAft>
                <a:spcPts val="0"/>
              </a:spcAft>
              <a:buNone/>
            </a:pPr>
            <a:r>
              <a:rPr lang="en" dirty="0"/>
              <a:t>Adding External URL to the Menu Bar</a:t>
            </a:r>
            <a:endParaRPr dirty="0"/>
          </a:p>
        </p:txBody>
      </p:sp>
      <p:pic>
        <p:nvPicPr>
          <p:cNvPr id="301" name="Google Shape;301;p44"/>
          <p:cNvPicPr preferRelativeResize="0"/>
          <p:nvPr/>
        </p:nvPicPr>
        <p:blipFill>
          <a:blip r:embed="rId3">
            <a:alphaModFix/>
          </a:blip>
          <a:stretch>
            <a:fillRect/>
          </a:stretch>
        </p:blipFill>
        <p:spPr>
          <a:xfrm>
            <a:off x="1501638" y="2778301"/>
            <a:ext cx="6131624" cy="1813250"/>
          </a:xfrm>
          <a:prstGeom prst="rect">
            <a:avLst/>
          </a:prstGeom>
          <a:noFill/>
          <a:ln>
            <a:noFill/>
          </a:ln>
        </p:spPr>
      </p:pic>
      <p:sp>
        <p:nvSpPr>
          <p:cNvPr id="302" name="Google Shape;302;p44"/>
          <p:cNvSpPr/>
          <p:nvPr/>
        </p:nvSpPr>
        <p:spPr>
          <a:xfrm rot="5400000">
            <a:off x="5825850" y="3160600"/>
            <a:ext cx="927600" cy="7656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Work Sans"/>
              <a:ea typeface="Work Sans"/>
              <a:cs typeface="Work Sans"/>
              <a:sym typeface="Work Sans"/>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45"/>
          <p:cNvSpPr txBox="1">
            <a:spLocks noGrp="1"/>
          </p:cNvSpPr>
          <p:nvPr>
            <p:ph type="body" idx="1"/>
          </p:nvPr>
        </p:nvSpPr>
        <p:spPr>
          <a:xfrm>
            <a:off x="281175" y="704475"/>
            <a:ext cx="3753000" cy="3784500"/>
          </a:xfrm>
          <a:prstGeom prst="rect">
            <a:avLst/>
          </a:prstGeom>
        </p:spPr>
        <p:txBody>
          <a:bodyPr spcFirstLastPara="1" wrap="square" lIns="71100" tIns="35550" rIns="71100" bIns="35550" anchor="t" anchorCtr="0">
            <a:noAutofit/>
          </a:bodyPr>
          <a:lstStyle/>
          <a:p>
            <a:pPr marL="0" lvl="0" indent="0" algn="l" rtl="0">
              <a:spcBef>
                <a:spcPts val="900"/>
              </a:spcBef>
              <a:spcAft>
                <a:spcPts val="0"/>
              </a:spcAft>
              <a:buNone/>
            </a:pPr>
            <a:r>
              <a:rPr lang="en"/>
              <a:t>Within the same Main Navigation setting you can also manually move the menu navigation around with the cross arrows for both the top navigation as well as the menu sidebar navigation (the sidebar menu only appears on Basic Pages Content Types)</a:t>
            </a:r>
            <a:endParaRPr/>
          </a:p>
        </p:txBody>
      </p:sp>
      <p:sp>
        <p:nvSpPr>
          <p:cNvPr id="308" name="Google Shape;308;p45"/>
          <p:cNvSpPr txBox="1">
            <a:spLocks noGrp="1"/>
          </p:cNvSpPr>
          <p:nvPr>
            <p:ph type="title"/>
          </p:nvPr>
        </p:nvSpPr>
        <p:spPr>
          <a:xfrm>
            <a:off x="281175" y="146475"/>
            <a:ext cx="8228100" cy="558000"/>
          </a:xfrm>
          <a:prstGeom prst="rect">
            <a:avLst/>
          </a:prstGeom>
        </p:spPr>
        <p:txBody>
          <a:bodyPr spcFirstLastPara="1" wrap="square" lIns="71100" tIns="35550" rIns="71100" bIns="35550" anchor="t" anchorCtr="0">
            <a:noAutofit/>
          </a:bodyPr>
          <a:lstStyle/>
          <a:p>
            <a:pPr marL="0" lvl="0" indent="0" algn="l" rtl="0">
              <a:spcBef>
                <a:spcPts val="0"/>
              </a:spcBef>
              <a:spcAft>
                <a:spcPts val="0"/>
              </a:spcAft>
              <a:buNone/>
            </a:pPr>
            <a:r>
              <a:rPr lang="en"/>
              <a:t>Moving Menu Navigation Links</a:t>
            </a:r>
            <a:endParaRPr/>
          </a:p>
        </p:txBody>
      </p:sp>
      <p:pic>
        <p:nvPicPr>
          <p:cNvPr id="309" name="Google Shape;309;p45"/>
          <p:cNvPicPr preferRelativeResize="0"/>
          <p:nvPr/>
        </p:nvPicPr>
        <p:blipFill rotWithShape="1">
          <a:blip r:embed="rId3">
            <a:alphaModFix/>
          </a:blip>
          <a:srcRect b="31304"/>
          <a:stretch/>
        </p:blipFill>
        <p:spPr>
          <a:xfrm>
            <a:off x="4125939" y="704475"/>
            <a:ext cx="4866137" cy="1343525"/>
          </a:xfrm>
          <a:prstGeom prst="rect">
            <a:avLst/>
          </a:prstGeom>
          <a:noFill/>
          <a:ln>
            <a:noFill/>
          </a:ln>
        </p:spPr>
      </p:pic>
      <p:pic>
        <p:nvPicPr>
          <p:cNvPr id="310" name="Google Shape;310;p45"/>
          <p:cNvPicPr preferRelativeResize="0"/>
          <p:nvPr/>
        </p:nvPicPr>
        <p:blipFill>
          <a:blip r:embed="rId4">
            <a:alphaModFix/>
          </a:blip>
          <a:stretch>
            <a:fillRect/>
          </a:stretch>
        </p:blipFill>
        <p:spPr>
          <a:xfrm>
            <a:off x="4030275" y="2161900"/>
            <a:ext cx="5057477" cy="2374701"/>
          </a:xfrm>
          <a:prstGeom prst="rect">
            <a:avLst/>
          </a:prstGeom>
          <a:noFill/>
          <a:ln>
            <a:noFill/>
          </a:ln>
        </p:spPr>
      </p:pic>
      <p:sp>
        <p:nvSpPr>
          <p:cNvPr id="311" name="Google Shape;311;p45"/>
          <p:cNvSpPr/>
          <p:nvPr/>
        </p:nvSpPr>
        <p:spPr>
          <a:xfrm>
            <a:off x="3560550" y="4326300"/>
            <a:ext cx="729900" cy="2103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Work Sans"/>
              <a:ea typeface="Work Sans"/>
              <a:cs typeface="Work Sans"/>
              <a:sym typeface="Work Sans"/>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46"/>
          <p:cNvSpPr txBox="1">
            <a:spLocks noGrp="1"/>
          </p:cNvSpPr>
          <p:nvPr>
            <p:ph type="ctrTitle"/>
          </p:nvPr>
        </p:nvSpPr>
        <p:spPr>
          <a:xfrm>
            <a:off x="311708" y="744575"/>
            <a:ext cx="8520600" cy="2052900"/>
          </a:xfrm>
          <a:prstGeom prst="rect">
            <a:avLst/>
          </a:prstGeom>
        </p:spPr>
        <p:txBody>
          <a:bodyPr spcFirstLastPara="1" wrap="square" lIns="71100" tIns="35550" rIns="71100" bIns="35550" anchor="ctr" anchorCtr="0">
            <a:noAutofit/>
          </a:bodyPr>
          <a:lstStyle/>
          <a:p>
            <a:pPr marL="0" lvl="0" indent="0" algn="ctr" rtl="0">
              <a:spcBef>
                <a:spcPts val="0"/>
              </a:spcBef>
              <a:spcAft>
                <a:spcPts val="0"/>
              </a:spcAft>
              <a:buNone/>
            </a:pPr>
            <a:r>
              <a:rPr lang="en"/>
              <a:t>How to Use the </a:t>
            </a:r>
            <a:r>
              <a:rPr lang="en" u="sng">
                <a:solidFill>
                  <a:schemeClr val="hlink"/>
                </a:solidFill>
                <a:hlinkClick r:id="rId3"/>
              </a:rPr>
              <a:t>Basic Page</a:t>
            </a:r>
            <a:r>
              <a:rPr lang="en"/>
              <a:t> Revisions</a:t>
            </a:r>
            <a:endParaRPr/>
          </a:p>
        </p:txBody>
      </p:sp>
      <p:sp>
        <p:nvSpPr>
          <p:cNvPr id="317" name="Google Shape;317;p46"/>
          <p:cNvSpPr txBox="1">
            <a:spLocks noGrp="1"/>
          </p:cNvSpPr>
          <p:nvPr>
            <p:ph type="subTitle" idx="1"/>
          </p:nvPr>
        </p:nvSpPr>
        <p:spPr>
          <a:xfrm>
            <a:off x="311700" y="2834125"/>
            <a:ext cx="8520600" cy="792600"/>
          </a:xfrm>
          <a:prstGeom prst="rect">
            <a:avLst/>
          </a:prstGeom>
        </p:spPr>
        <p:txBody>
          <a:bodyPr spcFirstLastPara="1" wrap="square" lIns="71100" tIns="35550" rIns="71100" bIns="35550" anchor="ctr" anchorCtr="0">
            <a:noAutofit/>
          </a:bodyPr>
          <a:lstStyle/>
          <a:p>
            <a:pPr marL="0" lvl="0" indent="0" algn="ctr" rtl="0">
              <a:spcBef>
                <a:spcPts val="900"/>
              </a:spcBef>
              <a:spcAft>
                <a:spcPts val="0"/>
              </a:spcAft>
              <a:buNone/>
            </a:pPr>
            <a:r>
              <a:rPr lang="en"/>
              <a:t>How to See/Revert Page Revisions</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47"/>
          <p:cNvSpPr txBox="1">
            <a:spLocks noGrp="1"/>
          </p:cNvSpPr>
          <p:nvPr>
            <p:ph type="title" idx="4294967295"/>
          </p:nvPr>
        </p:nvSpPr>
        <p:spPr>
          <a:xfrm>
            <a:off x="453500" y="216925"/>
            <a:ext cx="8228100" cy="558000"/>
          </a:xfrm>
          <a:prstGeom prst="rect">
            <a:avLst/>
          </a:prstGeom>
        </p:spPr>
        <p:txBody>
          <a:bodyPr spcFirstLastPara="1" wrap="square" lIns="71100" tIns="35550" rIns="71100" bIns="35550" anchor="t" anchorCtr="0">
            <a:noAutofit/>
          </a:bodyPr>
          <a:lstStyle/>
          <a:p>
            <a:pPr marL="0" lvl="0" indent="0" algn="l" rtl="0">
              <a:spcBef>
                <a:spcPts val="0"/>
              </a:spcBef>
              <a:spcAft>
                <a:spcPts val="0"/>
              </a:spcAft>
              <a:buNone/>
            </a:pPr>
            <a:r>
              <a:rPr lang="en"/>
              <a:t>Revisions</a:t>
            </a:r>
            <a:endParaRPr/>
          </a:p>
        </p:txBody>
      </p:sp>
      <p:sp>
        <p:nvSpPr>
          <p:cNvPr id="323" name="Google Shape;323;p47"/>
          <p:cNvSpPr txBox="1">
            <a:spLocks noGrp="1"/>
          </p:cNvSpPr>
          <p:nvPr>
            <p:ph type="body" idx="1"/>
          </p:nvPr>
        </p:nvSpPr>
        <p:spPr>
          <a:xfrm>
            <a:off x="428850" y="1903975"/>
            <a:ext cx="8286300" cy="1705200"/>
          </a:xfrm>
          <a:prstGeom prst="rect">
            <a:avLst/>
          </a:prstGeom>
        </p:spPr>
        <p:txBody>
          <a:bodyPr spcFirstLastPara="1" wrap="square" lIns="71100" tIns="35550" rIns="71100" bIns="35550" anchor="t" anchorCtr="0">
            <a:noAutofit/>
          </a:bodyPr>
          <a:lstStyle/>
          <a:p>
            <a:pPr marL="0" lvl="0" indent="0" algn="l" rtl="0">
              <a:spcBef>
                <a:spcPts val="900"/>
              </a:spcBef>
              <a:spcAft>
                <a:spcPts val="0"/>
              </a:spcAft>
              <a:buNone/>
            </a:pPr>
            <a:r>
              <a:rPr lang="en"/>
              <a:t>If you ever make a change on your page and save it but you want to revert back to any older version of that page this is where the revisions field is helpful. Just click revert in the Revisions section and it will pull up the past page.</a:t>
            </a:r>
            <a:endParaRPr b="1"/>
          </a:p>
        </p:txBody>
      </p:sp>
      <p:pic>
        <p:nvPicPr>
          <p:cNvPr id="324" name="Google Shape;324;p47"/>
          <p:cNvPicPr preferRelativeResize="0"/>
          <p:nvPr/>
        </p:nvPicPr>
        <p:blipFill>
          <a:blip r:embed="rId3">
            <a:alphaModFix/>
          </a:blip>
          <a:stretch>
            <a:fillRect/>
          </a:stretch>
        </p:blipFill>
        <p:spPr>
          <a:xfrm>
            <a:off x="2447175" y="3609175"/>
            <a:ext cx="4053423" cy="1480900"/>
          </a:xfrm>
          <a:prstGeom prst="rect">
            <a:avLst/>
          </a:prstGeom>
          <a:noFill/>
          <a:ln>
            <a:noFill/>
          </a:ln>
        </p:spPr>
      </p:pic>
      <p:pic>
        <p:nvPicPr>
          <p:cNvPr id="325" name="Google Shape;325;p47"/>
          <p:cNvPicPr preferRelativeResize="0"/>
          <p:nvPr/>
        </p:nvPicPr>
        <p:blipFill rotWithShape="1">
          <a:blip r:embed="rId4">
            <a:alphaModFix/>
          </a:blip>
          <a:srcRect t="18935" b="16681"/>
          <a:stretch/>
        </p:blipFill>
        <p:spPr>
          <a:xfrm>
            <a:off x="2340525" y="774925"/>
            <a:ext cx="4266725" cy="113596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13"/>
          <p:cNvSpPr txBox="1">
            <a:spLocks noGrp="1"/>
          </p:cNvSpPr>
          <p:nvPr>
            <p:ph type="title" idx="4294967295"/>
          </p:nvPr>
        </p:nvSpPr>
        <p:spPr>
          <a:xfrm>
            <a:off x="457950" y="146475"/>
            <a:ext cx="8228100" cy="558000"/>
          </a:xfrm>
          <a:prstGeom prst="rect">
            <a:avLst/>
          </a:prstGeom>
        </p:spPr>
        <p:txBody>
          <a:bodyPr spcFirstLastPara="1" wrap="square" lIns="71100" tIns="35550" rIns="71100" bIns="35550" anchor="t" anchorCtr="0">
            <a:noAutofit/>
          </a:bodyPr>
          <a:lstStyle/>
          <a:p>
            <a:pPr marL="0" lvl="0" indent="0" algn="l" rtl="0">
              <a:spcBef>
                <a:spcPts val="0"/>
              </a:spcBef>
              <a:spcAft>
                <a:spcPts val="0"/>
              </a:spcAft>
              <a:buNone/>
            </a:pPr>
            <a:r>
              <a:rPr lang="en"/>
              <a:t>Navigating Your DX Site </a:t>
            </a:r>
            <a:endParaRPr/>
          </a:p>
        </p:txBody>
      </p:sp>
      <p:sp>
        <p:nvSpPr>
          <p:cNvPr id="57" name="Google Shape;57;p13"/>
          <p:cNvSpPr txBox="1">
            <a:spLocks noGrp="1"/>
          </p:cNvSpPr>
          <p:nvPr>
            <p:ph type="body" idx="1"/>
          </p:nvPr>
        </p:nvSpPr>
        <p:spPr>
          <a:xfrm>
            <a:off x="453500" y="2069525"/>
            <a:ext cx="8523300" cy="1335600"/>
          </a:xfrm>
          <a:prstGeom prst="rect">
            <a:avLst/>
          </a:prstGeom>
        </p:spPr>
        <p:txBody>
          <a:bodyPr spcFirstLastPara="1" wrap="square" lIns="71100" tIns="35550" rIns="71100" bIns="35550" anchor="t" anchorCtr="0">
            <a:noAutofit/>
          </a:bodyPr>
          <a:lstStyle/>
          <a:p>
            <a:pPr marL="0" lvl="0" indent="0" algn="l" rtl="0">
              <a:spcBef>
                <a:spcPts val="900"/>
              </a:spcBef>
              <a:spcAft>
                <a:spcPts val="0"/>
              </a:spcAft>
              <a:buNone/>
            </a:pPr>
            <a:r>
              <a:rPr lang="en"/>
              <a:t>If you see the red banner bar but don’t see the content toolbar you can select the 3 horizontal lines next to the word “Manage” and that will make the toolbar appear.</a:t>
            </a:r>
            <a:endParaRPr b="1"/>
          </a:p>
        </p:txBody>
      </p:sp>
      <p:pic>
        <p:nvPicPr>
          <p:cNvPr id="58" name="Google Shape;58;p13"/>
          <p:cNvPicPr preferRelativeResize="0"/>
          <p:nvPr/>
        </p:nvPicPr>
        <p:blipFill rotWithShape="1">
          <a:blip r:embed="rId3">
            <a:alphaModFix/>
          </a:blip>
          <a:srcRect r="16149"/>
          <a:stretch/>
        </p:blipFill>
        <p:spPr>
          <a:xfrm>
            <a:off x="1940075" y="819763"/>
            <a:ext cx="4896776" cy="1275000"/>
          </a:xfrm>
          <a:prstGeom prst="rect">
            <a:avLst/>
          </a:prstGeom>
          <a:noFill/>
          <a:ln>
            <a:noFill/>
          </a:ln>
        </p:spPr>
      </p:pic>
      <p:pic>
        <p:nvPicPr>
          <p:cNvPr id="59" name="Google Shape;59;p13"/>
          <p:cNvPicPr preferRelativeResize="0"/>
          <p:nvPr/>
        </p:nvPicPr>
        <p:blipFill rotWithShape="1">
          <a:blip r:embed="rId4">
            <a:alphaModFix/>
          </a:blip>
          <a:srcRect r="13239"/>
          <a:stretch/>
        </p:blipFill>
        <p:spPr>
          <a:xfrm>
            <a:off x="2123612" y="3475200"/>
            <a:ext cx="4896775" cy="1421845"/>
          </a:xfrm>
          <a:prstGeom prst="rect">
            <a:avLst/>
          </a:prstGeom>
          <a:noFill/>
          <a:ln>
            <a:noFill/>
          </a:ln>
        </p:spPr>
      </p:pic>
      <p:sp>
        <p:nvSpPr>
          <p:cNvPr id="60" name="Google Shape;60;p13"/>
          <p:cNvSpPr/>
          <p:nvPr/>
        </p:nvSpPr>
        <p:spPr>
          <a:xfrm>
            <a:off x="1047571" y="774929"/>
            <a:ext cx="892500" cy="353400"/>
          </a:xfrm>
          <a:prstGeom prst="rightArrow">
            <a:avLst>
              <a:gd name="adj1" fmla="val 50000"/>
              <a:gd name="adj2" fmla="val 50000"/>
            </a:avLst>
          </a:pr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Work Sans"/>
              <a:ea typeface="Work Sans"/>
              <a:cs typeface="Work Sans"/>
              <a:sym typeface="Work Sans"/>
            </a:endParaRPr>
          </a:p>
        </p:txBody>
      </p:sp>
      <p:sp>
        <p:nvSpPr>
          <p:cNvPr id="61" name="Google Shape;61;p13"/>
          <p:cNvSpPr/>
          <p:nvPr/>
        </p:nvSpPr>
        <p:spPr>
          <a:xfrm>
            <a:off x="1231096" y="3405129"/>
            <a:ext cx="892500" cy="353400"/>
          </a:xfrm>
          <a:prstGeom prst="rightArrow">
            <a:avLst>
              <a:gd name="adj1" fmla="val 50000"/>
              <a:gd name="adj2" fmla="val 50000"/>
            </a:avLst>
          </a:pr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Work Sans"/>
              <a:ea typeface="Work Sans"/>
              <a:cs typeface="Work Sans"/>
              <a:sym typeface="Work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4"/>
          <p:cNvSpPr txBox="1">
            <a:spLocks noGrp="1"/>
          </p:cNvSpPr>
          <p:nvPr>
            <p:ph type="title" idx="4294967295"/>
          </p:nvPr>
        </p:nvSpPr>
        <p:spPr>
          <a:xfrm>
            <a:off x="453500" y="216924"/>
            <a:ext cx="8228100" cy="905293"/>
          </a:xfrm>
          <a:prstGeom prst="rect">
            <a:avLst/>
          </a:prstGeom>
        </p:spPr>
        <p:txBody>
          <a:bodyPr spcFirstLastPara="1" wrap="square" lIns="71100" tIns="35550" rIns="71100" bIns="35550" anchor="t" anchorCtr="0">
            <a:noAutofit/>
          </a:bodyPr>
          <a:lstStyle/>
          <a:p>
            <a:pPr marL="0" lvl="0" indent="0" algn="l" rtl="0">
              <a:spcBef>
                <a:spcPts val="0"/>
              </a:spcBef>
              <a:spcAft>
                <a:spcPts val="0"/>
              </a:spcAft>
              <a:buNone/>
            </a:pPr>
            <a:r>
              <a:rPr lang="en" dirty="0"/>
              <a:t>How to View the Front Page of Your Site</a:t>
            </a:r>
            <a:endParaRPr dirty="0"/>
          </a:p>
        </p:txBody>
      </p:sp>
      <p:sp>
        <p:nvSpPr>
          <p:cNvPr id="67" name="Google Shape;67;p14"/>
          <p:cNvSpPr txBox="1">
            <a:spLocks noGrp="1"/>
          </p:cNvSpPr>
          <p:nvPr>
            <p:ph type="body" idx="1"/>
          </p:nvPr>
        </p:nvSpPr>
        <p:spPr>
          <a:xfrm>
            <a:off x="453500" y="2844200"/>
            <a:ext cx="8523300" cy="1335600"/>
          </a:xfrm>
          <a:prstGeom prst="rect">
            <a:avLst/>
          </a:prstGeom>
        </p:spPr>
        <p:txBody>
          <a:bodyPr spcFirstLastPara="1" wrap="square" lIns="71100" tIns="35550" rIns="71100" bIns="35550" anchor="t" anchorCtr="0">
            <a:noAutofit/>
          </a:bodyPr>
          <a:lstStyle/>
          <a:p>
            <a:pPr marL="0" lvl="0" indent="0" algn="l" rtl="0">
              <a:spcBef>
                <a:spcPts val="900"/>
              </a:spcBef>
              <a:spcAft>
                <a:spcPts val="0"/>
              </a:spcAft>
              <a:buNone/>
            </a:pPr>
            <a:r>
              <a:rPr lang="en"/>
              <a:t>When you are logged into your site you can quickly navigate back to the front page of your site by selecting the little blue teardrop icon in the upper left corner.</a:t>
            </a:r>
            <a:endParaRPr b="1"/>
          </a:p>
        </p:txBody>
      </p:sp>
      <p:pic>
        <p:nvPicPr>
          <p:cNvPr id="68" name="Google Shape;68;p14"/>
          <p:cNvPicPr preferRelativeResize="0"/>
          <p:nvPr/>
        </p:nvPicPr>
        <p:blipFill>
          <a:blip r:embed="rId3">
            <a:alphaModFix/>
          </a:blip>
          <a:stretch>
            <a:fillRect/>
          </a:stretch>
        </p:blipFill>
        <p:spPr>
          <a:xfrm>
            <a:off x="2455203" y="1236150"/>
            <a:ext cx="5511709" cy="1335600"/>
          </a:xfrm>
          <a:prstGeom prst="rect">
            <a:avLst/>
          </a:prstGeom>
          <a:noFill/>
          <a:ln>
            <a:noFill/>
          </a:ln>
        </p:spPr>
      </p:pic>
      <p:sp>
        <p:nvSpPr>
          <p:cNvPr id="69" name="Google Shape;69;p14"/>
          <p:cNvSpPr/>
          <p:nvPr/>
        </p:nvSpPr>
        <p:spPr>
          <a:xfrm>
            <a:off x="1177088" y="1648285"/>
            <a:ext cx="1278000" cy="511200"/>
          </a:xfrm>
          <a:prstGeom prst="rightArrow">
            <a:avLst>
              <a:gd name="adj1" fmla="val 50000"/>
              <a:gd name="adj2" fmla="val 50000"/>
            </a:avLst>
          </a:pr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Work Sans"/>
              <a:ea typeface="Work Sans"/>
              <a:cs typeface="Work Sans"/>
              <a:sym typeface="Work Sa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5"/>
          <p:cNvSpPr txBox="1">
            <a:spLocks noGrp="1"/>
          </p:cNvSpPr>
          <p:nvPr>
            <p:ph type="title" idx="4294967295"/>
          </p:nvPr>
        </p:nvSpPr>
        <p:spPr>
          <a:xfrm>
            <a:off x="453500" y="216925"/>
            <a:ext cx="8228100" cy="558000"/>
          </a:xfrm>
          <a:prstGeom prst="rect">
            <a:avLst/>
          </a:prstGeom>
        </p:spPr>
        <p:txBody>
          <a:bodyPr spcFirstLastPara="1" wrap="square" lIns="71100" tIns="35550" rIns="71100" bIns="35550" anchor="t" anchorCtr="0">
            <a:noAutofit/>
          </a:bodyPr>
          <a:lstStyle/>
          <a:p>
            <a:pPr marL="0" lvl="0" indent="0" algn="l" rtl="0">
              <a:spcBef>
                <a:spcPts val="0"/>
              </a:spcBef>
              <a:spcAft>
                <a:spcPts val="0"/>
              </a:spcAft>
              <a:buNone/>
            </a:pPr>
            <a:r>
              <a:rPr lang="en" u="sng">
                <a:solidFill>
                  <a:schemeClr val="hlink"/>
                </a:solidFill>
                <a:hlinkClick r:id="rId3"/>
              </a:rPr>
              <a:t>How to Keep internal Traffic </a:t>
            </a:r>
            <a:r>
              <a:rPr lang="en" u="sng">
                <a:solidFill>
                  <a:schemeClr val="hlink"/>
                </a:solidFill>
                <a:hlinkClick r:id="rId3"/>
              </a:rPr>
              <a:t>Separate</a:t>
            </a:r>
            <a:endParaRPr/>
          </a:p>
        </p:txBody>
      </p:sp>
      <p:sp>
        <p:nvSpPr>
          <p:cNvPr id="75" name="Google Shape;75;p15"/>
          <p:cNvSpPr txBox="1">
            <a:spLocks noGrp="1"/>
          </p:cNvSpPr>
          <p:nvPr>
            <p:ph type="body" idx="1"/>
          </p:nvPr>
        </p:nvSpPr>
        <p:spPr>
          <a:xfrm>
            <a:off x="453500" y="1305850"/>
            <a:ext cx="8523300" cy="1335600"/>
          </a:xfrm>
          <a:prstGeom prst="rect">
            <a:avLst/>
          </a:prstGeom>
        </p:spPr>
        <p:txBody>
          <a:bodyPr spcFirstLastPara="1" wrap="square" lIns="71100" tIns="35550" rIns="71100" bIns="35550" anchor="t" anchorCtr="0">
            <a:noAutofit/>
          </a:bodyPr>
          <a:lstStyle/>
          <a:p>
            <a:pPr marL="0" lvl="0" indent="0" algn="l" rtl="0">
              <a:spcBef>
                <a:spcPts val="900"/>
              </a:spcBef>
              <a:spcAft>
                <a:spcPts val="0"/>
              </a:spcAft>
              <a:buNone/>
            </a:pPr>
            <a:r>
              <a:rPr lang="en"/>
              <a:t>When you are logged into your site you can quickly navigate back to the front page of your site by selecting the little blue teardrop icon in the upper left corner. It’s also important to remember to have the google analytics Opt-out Add-on extension added to your chrome browser so your internal traffic isn’t tracked within the traffic report</a:t>
            </a:r>
            <a:endParaRPr b="1"/>
          </a:p>
        </p:txBody>
      </p:sp>
      <p:pic>
        <p:nvPicPr>
          <p:cNvPr id="76" name="Google Shape;76;p15">
            <a:hlinkClick r:id="rId4"/>
          </p:cNvPr>
          <p:cNvPicPr preferRelativeResize="0"/>
          <p:nvPr/>
        </p:nvPicPr>
        <p:blipFill rotWithShape="1">
          <a:blip r:embed="rId5">
            <a:alphaModFix/>
          </a:blip>
          <a:srcRect b="67220"/>
          <a:stretch/>
        </p:blipFill>
        <p:spPr>
          <a:xfrm>
            <a:off x="1957163" y="3850975"/>
            <a:ext cx="5220774" cy="104297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6"/>
          <p:cNvSpPr txBox="1">
            <a:spLocks noGrp="1"/>
          </p:cNvSpPr>
          <p:nvPr>
            <p:ph type="ctrTitle"/>
          </p:nvPr>
        </p:nvSpPr>
        <p:spPr>
          <a:xfrm>
            <a:off x="311708" y="744575"/>
            <a:ext cx="8520600" cy="2052900"/>
          </a:xfrm>
          <a:prstGeom prst="rect">
            <a:avLst/>
          </a:prstGeom>
        </p:spPr>
        <p:txBody>
          <a:bodyPr spcFirstLastPara="1" wrap="square" lIns="71100" tIns="35550" rIns="71100" bIns="35550" anchor="ctr" anchorCtr="0">
            <a:noAutofit/>
          </a:bodyPr>
          <a:lstStyle/>
          <a:p>
            <a:pPr marL="0" lvl="0" indent="0" algn="ctr" rtl="0">
              <a:spcBef>
                <a:spcPts val="0"/>
              </a:spcBef>
              <a:spcAft>
                <a:spcPts val="0"/>
              </a:spcAft>
              <a:buNone/>
            </a:pPr>
            <a:r>
              <a:rPr lang="en" dirty="0"/>
              <a:t>How to Submit a Ticket Support Request</a:t>
            </a:r>
            <a:endParaRPr dirty="0"/>
          </a:p>
          <a:p>
            <a:pPr marL="0" lvl="0" indent="0" algn="l" rtl="0">
              <a:spcBef>
                <a:spcPts val="0"/>
              </a:spcBef>
              <a:spcAft>
                <a:spcPts val="0"/>
              </a:spcAft>
              <a:buNone/>
            </a:pPr>
            <a:endParaRPr dirty="0"/>
          </a:p>
        </p:txBody>
      </p:sp>
      <p:sp>
        <p:nvSpPr>
          <p:cNvPr id="82" name="Google Shape;82;p16"/>
          <p:cNvSpPr txBox="1">
            <a:spLocks noGrp="1"/>
          </p:cNvSpPr>
          <p:nvPr>
            <p:ph type="subTitle" idx="1"/>
          </p:nvPr>
        </p:nvSpPr>
        <p:spPr>
          <a:xfrm>
            <a:off x="311700" y="2834125"/>
            <a:ext cx="8520600" cy="792600"/>
          </a:xfrm>
          <a:prstGeom prst="rect">
            <a:avLst/>
          </a:prstGeom>
        </p:spPr>
        <p:txBody>
          <a:bodyPr spcFirstLastPara="1" wrap="square" lIns="71100" tIns="35550" rIns="71100" bIns="35550" anchor="ctr" anchorCtr="0">
            <a:noAutofit/>
          </a:bodyPr>
          <a:lstStyle/>
          <a:p>
            <a:pPr marL="0" lvl="0" indent="0" algn="ctr" rtl="0">
              <a:spcBef>
                <a:spcPts val="900"/>
              </a:spcBef>
              <a:spcAft>
                <a:spcPts val="0"/>
              </a:spcAft>
              <a:buNone/>
            </a:pPr>
            <a:r>
              <a:rPr lang="en" u="sng" dirty="0">
                <a:solidFill>
                  <a:schemeClr val="hlink"/>
                </a:solidFill>
                <a:hlinkClick r:id="rId3"/>
              </a:rPr>
              <a:t>Bug Report</a:t>
            </a:r>
            <a:r>
              <a:rPr lang="en" dirty="0"/>
              <a:t> or </a:t>
            </a:r>
            <a:r>
              <a:rPr lang="en" u="sng" dirty="0">
                <a:solidFill>
                  <a:schemeClr val="hlink"/>
                </a:solidFill>
                <a:hlinkClick r:id="rId4"/>
              </a:rPr>
              <a:t>ServiceDesk Plus</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7"/>
          <p:cNvSpPr txBox="1">
            <a:spLocks noGrp="1"/>
          </p:cNvSpPr>
          <p:nvPr>
            <p:ph type="title" idx="4294967295"/>
          </p:nvPr>
        </p:nvSpPr>
        <p:spPr>
          <a:xfrm>
            <a:off x="453500" y="216925"/>
            <a:ext cx="8228100" cy="558000"/>
          </a:xfrm>
          <a:prstGeom prst="rect">
            <a:avLst/>
          </a:prstGeom>
        </p:spPr>
        <p:txBody>
          <a:bodyPr spcFirstLastPara="1" wrap="square" lIns="71100" tIns="35550" rIns="71100" bIns="35550" anchor="t" anchorCtr="0">
            <a:noAutofit/>
          </a:bodyPr>
          <a:lstStyle/>
          <a:p>
            <a:pPr marL="0" lvl="0" indent="0" algn="l" rtl="0">
              <a:spcBef>
                <a:spcPts val="0"/>
              </a:spcBef>
              <a:spcAft>
                <a:spcPts val="0"/>
              </a:spcAft>
              <a:buNone/>
            </a:pPr>
            <a:r>
              <a:rPr lang="en"/>
              <a:t>Submitting Tickets</a:t>
            </a:r>
            <a:endParaRPr/>
          </a:p>
        </p:txBody>
      </p:sp>
      <p:sp>
        <p:nvSpPr>
          <p:cNvPr id="88" name="Google Shape;88;p17"/>
          <p:cNvSpPr txBox="1">
            <a:spLocks noGrp="1"/>
          </p:cNvSpPr>
          <p:nvPr>
            <p:ph type="body" idx="1"/>
          </p:nvPr>
        </p:nvSpPr>
        <p:spPr>
          <a:xfrm>
            <a:off x="395225" y="921675"/>
            <a:ext cx="8484900" cy="2019600"/>
          </a:xfrm>
          <a:prstGeom prst="rect">
            <a:avLst/>
          </a:prstGeom>
        </p:spPr>
        <p:txBody>
          <a:bodyPr spcFirstLastPara="1" wrap="square" lIns="71100" tIns="35550" rIns="71100" bIns="35550" anchor="t" anchorCtr="0">
            <a:noAutofit/>
          </a:bodyPr>
          <a:lstStyle/>
          <a:p>
            <a:pPr marL="0" lvl="0" indent="0" algn="l" rtl="0">
              <a:spcBef>
                <a:spcPts val="900"/>
              </a:spcBef>
              <a:spcAft>
                <a:spcPts val="0"/>
              </a:spcAft>
              <a:buNone/>
            </a:pPr>
            <a:r>
              <a:rPr lang="en"/>
              <a:t>You can submit a support ticket at </a:t>
            </a:r>
            <a:r>
              <a:rPr lang="en" u="sng">
                <a:solidFill>
                  <a:schemeClr val="hlink"/>
                </a:solidFill>
                <a:hlinkClick r:id="rId3"/>
              </a:rPr>
              <a:t>https://support.iowa.gov/</a:t>
            </a:r>
            <a:r>
              <a:rPr lang="en"/>
              <a:t> if you come across a bug on your site or if you need assistance from the DX team. </a:t>
            </a:r>
            <a:endParaRPr b="1"/>
          </a:p>
        </p:txBody>
      </p:sp>
      <p:pic>
        <p:nvPicPr>
          <p:cNvPr id="89" name="Google Shape;89;p17"/>
          <p:cNvPicPr preferRelativeResize="0"/>
          <p:nvPr/>
        </p:nvPicPr>
        <p:blipFill>
          <a:blip r:embed="rId4">
            <a:alphaModFix/>
          </a:blip>
          <a:stretch>
            <a:fillRect/>
          </a:stretch>
        </p:blipFill>
        <p:spPr>
          <a:xfrm>
            <a:off x="1497725" y="2144775"/>
            <a:ext cx="6081298" cy="267462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8"/>
          <p:cNvSpPr txBox="1">
            <a:spLocks noGrp="1"/>
          </p:cNvSpPr>
          <p:nvPr>
            <p:ph type="ctrTitle"/>
          </p:nvPr>
        </p:nvSpPr>
        <p:spPr>
          <a:xfrm>
            <a:off x="311708" y="744575"/>
            <a:ext cx="8520600" cy="2052900"/>
          </a:xfrm>
          <a:prstGeom prst="rect">
            <a:avLst/>
          </a:prstGeom>
        </p:spPr>
        <p:txBody>
          <a:bodyPr spcFirstLastPara="1" wrap="square" lIns="71100" tIns="35550" rIns="71100" bIns="35550" anchor="ctr" anchorCtr="0">
            <a:noAutofit/>
          </a:bodyPr>
          <a:lstStyle/>
          <a:p>
            <a:pPr marL="0" lvl="0" indent="0" algn="ctr" rtl="0">
              <a:spcBef>
                <a:spcPts val="0"/>
              </a:spcBef>
              <a:spcAft>
                <a:spcPts val="0"/>
              </a:spcAft>
              <a:buNone/>
            </a:pPr>
            <a:r>
              <a:rPr lang="en"/>
              <a:t>Intro to Content Types &amp; Author Roles</a:t>
            </a:r>
            <a:endParaRPr/>
          </a:p>
        </p:txBody>
      </p:sp>
      <p:sp>
        <p:nvSpPr>
          <p:cNvPr id="95" name="Google Shape;95;p18"/>
          <p:cNvSpPr txBox="1">
            <a:spLocks noGrp="1"/>
          </p:cNvSpPr>
          <p:nvPr>
            <p:ph type="subTitle" idx="1"/>
          </p:nvPr>
        </p:nvSpPr>
        <p:spPr>
          <a:xfrm>
            <a:off x="311700" y="2834125"/>
            <a:ext cx="8520600" cy="792600"/>
          </a:xfrm>
          <a:prstGeom prst="rect">
            <a:avLst/>
          </a:prstGeom>
        </p:spPr>
        <p:txBody>
          <a:bodyPr spcFirstLastPara="1" wrap="square" lIns="71100" tIns="35550" rIns="71100" bIns="35550" anchor="ctr" anchorCtr="0">
            <a:noAutofit/>
          </a:bodyPr>
          <a:lstStyle/>
          <a:p>
            <a:pPr marL="0" lvl="0" indent="0" algn="ctr" rtl="0">
              <a:spcBef>
                <a:spcPts val="900"/>
              </a:spcBef>
              <a:spcAft>
                <a:spcPts val="0"/>
              </a:spcAft>
              <a:buNone/>
            </a:pPr>
            <a:r>
              <a:rPr lang="en" u="sng">
                <a:solidFill>
                  <a:schemeClr val="hlink"/>
                </a:solidFill>
                <a:hlinkClick r:id="rId3"/>
              </a:rPr>
              <a:t>Types of Content</a:t>
            </a:r>
            <a:r>
              <a:rPr lang="en"/>
              <a:t> &amp; </a:t>
            </a:r>
            <a:r>
              <a:rPr lang="en" u="sng">
                <a:solidFill>
                  <a:schemeClr val="hlink"/>
                </a:solidFill>
                <a:hlinkClick r:id="rId4"/>
              </a:rPr>
              <a:t>Author Roles</a:t>
            </a:r>
            <a:endParaRPr/>
          </a:p>
        </p:txBody>
      </p:sp>
    </p:spTree>
  </p:cSld>
  <p:clrMapOvr>
    <a:masterClrMapping/>
  </p:clrMapOvr>
</p:sld>
</file>

<file path=ppt/theme/theme1.xml><?xml version="1.0" encoding="utf-8"?>
<a:theme xmlns:a="http://schemas.openxmlformats.org/drawingml/2006/main" name="DOM DoIT">
  <a:themeElements>
    <a:clrScheme name="Office">
      <a:dk1>
        <a:srgbClr val="000000"/>
      </a:dk1>
      <a:lt1>
        <a:srgbClr val="FFFFFF"/>
      </a:lt1>
      <a:dk2>
        <a:srgbClr val="03617A"/>
      </a:dk2>
      <a:lt2>
        <a:srgbClr val="C6D667"/>
      </a:lt2>
      <a:accent1>
        <a:srgbClr val="70C7B8"/>
      </a:accent1>
      <a:accent2>
        <a:srgbClr val="1A405C"/>
      </a:accent2>
      <a:accent3>
        <a:srgbClr val="E0A624"/>
      </a:accent3>
      <a:accent4>
        <a:srgbClr val="E33D2E"/>
      </a:accent4>
      <a:accent5>
        <a:srgbClr val="C16125"/>
      </a:accent5>
      <a:accent6>
        <a:srgbClr val="2E3030"/>
      </a:accent6>
      <a:hlink>
        <a:srgbClr val="1C5DBA"/>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1669</Words>
  <Application>Microsoft Office PowerPoint</Application>
  <PresentationFormat>On-screen Show (16:9)</PresentationFormat>
  <Paragraphs>104</Paragraphs>
  <Slides>38</Slides>
  <Notes>38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38</vt:i4>
      </vt:variant>
    </vt:vector>
  </HeadingPairs>
  <TitlesOfParts>
    <vt:vector size="42" baseType="lpstr">
      <vt:lpstr>Arial</vt:lpstr>
      <vt:lpstr>Work Sans Black</vt:lpstr>
      <vt:lpstr>Work Sans</vt:lpstr>
      <vt:lpstr>DOM DoIT</vt:lpstr>
      <vt:lpstr>PowerPoint Presentation</vt:lpstr>
      <vt:lpstr>Intro to DX for Content Managers</vt:lpstr>
      <vt:lpstr>Accessing Your DX Site</vt:lpstr>
      <vt:lpstr>Navigating Your DX Site </vt:lpstr>
      <vt:lpstr>How to View the Front Page of Your Site</vt:lpstr>
      <vt:lpstr>How to Keep internal Traffic Separate</vt:lpstr>
      <vt:lpstr>How to Submit a Ticket Support Request </vt:lpstr>
      <vt:lpstr>Submitting Tickets</vt:lpstr>
      <vt:lpstr>Intro to Content Types &amp; Author Roles</vt:lpstr>
      <vt:lpstr>Author Roles </vt:lpstr>
      <vt:lpstr>Content Types</vt:lpstr>
      <vt:lpstr>How to View Your Content Library</vt:lpstr>
      <vt:lpstr>How to View Your Site</vt:lpstr>
      <vt:lpstr>How to Create a Page</vt:lpstr>
      <vt:lpstr>Basic Pages</vt:lpstr>
      <vt:lpstr>How to Edit a Basic Pages</vt:lpstr>
      <vt:lpstr>Working with Basic Pages</vt:lpstr>
      <vt:lpstr>Changing the Status of Basic Pages</vt:lpstr>
      <vt:lpstr>Automatic Scheduling of Basic Pages</vt:lpstr>
      <vt:lpstr>Tagging Your Pages</vt:lpstr>
      <vt:lpstr>How to Use the Basic Page Summary Field</vt:lpstr>
      <vt:lpstr>What are Summary Fields Used For?</vt:lpstr>
      <vt:lpstr>Basic Pages Setup</vt:lpstr>
      <vt:lpstr>How to Add Media to a Basic Page</vt:lpstr>
      <vt:lpstr>How to Add Media/Documents</vt:lpstr>
      <vt:lpstr>Will Deleting Media from a Page Remove it From the Library?</vt:lpstr>
      <vt:lpstr>Editing the Grey Box “Microcontent”</vt:lpstr>
      <vt:lpstr>How to Use Links in a Basic Page</vt:lpstr>
      <vt:lpstr>How to Link to Internal Pages</vt:lpstr>
      <vt:lpstr>Example of Correct Internal Linking</vt:lpstr>
      <vt:lpstr>How to Link to an External Site</vt:lpstr>
      <vt:lpstr>How to Link a Basic Page to the Top Menu</vt:lpstr>
      <vt:lpstr>Adding a Basic Page to the Menu </vt:lpstr>
      <vt:lpstr>Adding a Basic Page to the Menu </vt:lpstr>
      <vt:lpstr>Adding External URL to the Menu Bar</vt:lpstr>
      <vt:lpstr>Moving Menu Navigation Links</vt:lpstr>
      <vt:lpstr>How to Use the Basic Page Revisions</vt:lpstr>
      <vt:lpstr>Revisions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Delrow, Suzanne</cp:lastModifiedBy>
  <cp:revision>1</cp:revision>
  <dcterms:modified xsi:type="dcterms:W3CDTF">2025-08-19T15:34:41Z</dcterms:modified>
</cp:coreProperties>
</file>